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4"/>
    <p:sldMasterId id="2147484331" r:id="rId5"/>
    <p:sldMasterId id="2147484397" r:id="rId6"/>
  </p:sldMasterIdLst>
  <p:notesMasterIdLst>
    <p:notesMasterId r:id="rId18"/>
  </p:notesMasterIdLst>
  <p:handoutMasterIdLst>
    <p:handoutMasterId r:id="rId19"/>
  </p:handoutMasterIdLst>
  <p:sldIdLst>
    <p:sldId id="3016" r:id="rId7"/>
    <p:sldId id="2142533337" r:id="rId8"/>
    <p:sldId id="2142533338" r:id="rId9"/>
    <p:sldId id="2142533330" r:id="rId10"/>
    <p:sldId id="2142533340" r:id="rId11"/>
    <p:sldId id="2142533332" r:id="rId12"/>
    <p:sldId id="2142533333" r:id="rId13"/>
    <p:sldId id="2142533339" r:id="rId14"/>
    <p:sldId id="2142533341" r:id="rId15"/>
    <p:sldId id="2142533335" r:id="rId16"/>
    <p:sldId id="3018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er" id="{6AE46BEF-A352-694F-9355-E1BE48A6659B}">
          <p14:sldIdLst>
            <p14:sldId id="3016"/>
            <p14:sldId id="2142533337"/>
            <p14:sldId id="2142533338"/>
            <p14:sldId id="2142533330"/>
            <p14:sldId id="2142533340"/>
            <p14:sldId id="2142533332"/>
            <p14:sldId id="2142533333"/>
            <p14:sldId id="2142533339"/>
            <p14:sldId id="2142533341"/>
            <p14:sldId id="2142533335"/>
            <p14:sldId id="3018"/>
          </p14:sldIdLst>
        </p14:section>
        <p14:section name="Inspiration" id="{CFBD9772-11C1-854B-A563-2B40EAD7DB82}">
          <p14:sldIdLst/>
        </p14:section>
        <p14:section name="Tabeller och diagram" id="{4FAF23AE-866D-A84C-BFBA-BC9A5D359A00}">
          <p14:sldIdLst/>
        </p14:section>
        <p14:section name="Flöden &amp;scheman" id="{C7C471B0-51CF-D542-BC12-7DC89F2DE7E9}">
          <p14:sldIdLst/>
        </p14:section>
        <p14:section name="Former och ikoner" id="{DDFADFB8-B833-E348-98C6-0E75D28BBBF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C8C8C"/>
    <a:srgbClr val="F8D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91C3EE-9C18-4B18-A8E6-3C03B6EB6860}" v="9" dt="2025-09-19T05:05:02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llanmörkt forma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llanmörkt forma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333" autoAdjust="0"/>
  </p:normalViewPr>
  <p:slideViewPr>
    <p:cSldViewPr snapToGrid="0">
      <p:cViewPr varScale="1">
        <p:scale>
          <a:sx n="65" d="100"/>
          <a:sy n="65" d="100"/>
        </p:scale>
        <p:origin x="48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in Brenner" userId="442124d6-7cd7-41c7-9d18-28994e1324c9" providerId="ADAL" clId="{7791C3EE-9C18-4B18-A8E6-3C03B6EB6860}"/>
    <pc:docChg chg="modSld">
      <pc:chgData name="Josefin Brenner" userId="442124d6-7cd7-41c7-9d18-28994e1324c9" providerId="ADAL" clId="{7791C3EE-9C18-4B18-A8E6-3C03B6EB6860}" dt="2025-09-19T05:05:02.798" v="19" actId="20577"/>
      <pc:docMkLst>
        <pc:docMk/>
      </pc:docMkLst>
      <pc:sldChg chg="modNotesTx">
        <pc:chgData name="Josefin Brenner" userId="442124d6-7cd7-41c7-9d18-28994e1324c9" providerId="ADAL" clId="{7791C3EE-9C18-4B18-A8E6-3C03B6EB6860}" dt="2025-09-09T14:08:47.643" v="0" actId="20577"/>
        <pc:sldMkLst>
          <pc:docMk/>
          <pc:sldMk cId="2449678482" sldId="3016"/>
        </pc:sldMkLst>
      </pc:sldChg>
      <pc:sldChg chg="modNotesTx">
        <pc:chgData name="Josefin Brenner" userId="442124d6-7cd7-41c7-9d18-28994e1324c9" providerId="ADAL" clId="{7791C3EE-9C18-4B18-A8E6-3C03B6EB6860}" dt="2025-09-09T14:09:43.160" v="10" actId="20577"/>
        <pc:sldMkLst>
          <pc:docMk/>
          <pc:sldMk cId="2434350318" sldId="3018"/>
        </pc:sldMkLst>
      </pc:sldChg>
      <pc:sldChg chg="modNotesTx">
        <pc:chgData name="Josefin Brenner" userId="442124d6-7cd7-41c7-9d18-28994e1324c9" providerId="ADAL" clId="{7791C3EE-9C18-4B18-A8E6-3C03B6EB6860}" dt="2025-09-09T14:09:03.322" v="3" actId="20577"/>
        <pc:sldMkLst>
          <pc:docMk/>
          <pc:sldMk cId="1049529296" sldId="2142533330"/>
        </pc:sldMkLst>
      </pc:sldChg>
      <pc:sldChg chg="modNotesTx">
        <pc:chgData name="Josefin Brenner" userId="442124d6-7cd7-41c7-9d18-28994e1324c9" providerId="ADAL" clId="{7791C3EE-9C18-4B18-A8E6-3C03B6EB6860}" dt="2025-09-09T14:09:12.043" v="5" actId="20577"/>
        <pc:sldMkLst>
          <pc:docMk/>
          <pc:sldMk cId="1448434717" sldId="2142533332"/>
        </pc:sldMkLst>
      </pc:sldChg>
      <pc:sldChg chg="modNotesTx">
        <pc:chgData name="Josefin Brenner" userId="442124d6-7cd7-41c7-9d18-28994e1324c9" providerId="ADAL" clId="{7791C3EE-9C18-4B18-A8E6-3C03B6EB6860}" dt="2025-09-09T14:09:19.591" v="6" actId="20577"/>
        <pc:sldMkLst>
          <pc:docMk/>
          <pc:sldMk cId="83898121" sldId="2142533333"/>
        </pc:sldMkLst>
      </pc:sldChg>
      <pc:sldChg chg="modSp modAnim modNotesTx">
        <pc:chgData name="Josefin Brenner" userId="442124d6-7cd7-41c7-9d18-28994e1324c9" providerId="ADAL" clId="{7791C3EE-9C18-4B18-A8E6-3C03B6EB6860}" dt="2025-09-19T05:04:31.919" v="13" actId="20577"/>
        <pc:sldMkLst>
          <pc:docMk/>
          <pc:sldMk cId="3102151997" sldId="2142533335"/>
        </pc:sldMkLst>
        <pc:spChg chg="mod">
          <ac:chgData name="Josefin Brenner" userId="442124d6-7cd7-41c7-9d18-28994e1324c9" providerId="ADAL" clId="{7791C3EE-9C18-4B18-A8E6-3C03B6EB6860}" dt="2025-09-19T05:04:31.919" v="13" actId="20577"/>
          <ac:spMkLst>
            <pc:docMk/>
            <pc:sldMk cId="3102151997" sldId="2142533335"/>
            <ac:spMk id="3" creationId="{349191F6-5DCF-28A1-EBBC-AE5012AEB258}"/>
          </ac:spMkLst>
        </pc:spChg>
      </pc:sldChg>
      <pc:sldChg chg="modNotesTx">
        <pc:chgData name="Josefin Brenner" userId="442124d6-7cd7-41c7-9d18-28994e1324c9" providerId="ADAL" clId="{7791C3EE-9C18-4B18-A8E6-3C03B6EB6860}" dt="2025-09-09T14:08:52.367" v="1" actId="20577"/>
        <pc:sldMkLst>
          <pc:docMk/>
          <pc:sldMk cId="1814650617" sldId="2142533337"/>
        </pc:sldMkLst>
      </pc:sldChg>
      <pc:sldChg chg="modNotesTx">
        <pc:chgData name="Josefin Brenner" userId="442124d6-7cd7-41c7-9d18-28994e1324c9" providerId="ADAL" clId="{7791C3EE-9C18-4B18-A8E6-3C03B6EB6860}" dt="2025-09-09T14:08:59.994" v="2" actId="20577"/>
        <pc:sldMkLst>
          <pc:docMk/>
          <pc:sldMk cId="3622476502" sldId="2142533338"/>
        </pc:sldMkLst>
      </pc:sldChg>
      <pc:sldChg chg="modSp modAnim modNotesTx">
        <pc:chgData name="Josefin Brenner" userId="442124d6-7cd7-41c7-9d18-28994e1324c9" providerId="ADAL" clId="{7791C3EE-9C18-4B18-A8E6-3C03B6EB6860}" dt="2025-09-19T05:05:02.798" v="19" actId="20577"/>
        <pc:sldMkLst>
          <pc:docMk/>
          <pc:sldMk cId="20415096" sldId="2142533339"/>
        </pc:sldMkLst>
        <pc:spChg chg="mod">
          <ac:chgData name="Josefin Brenner" userId="442124d6-7cd7-41c7-9d18-28994e1324c9" providerId="ADAL" clId="{7791C3EE-9C18-4B18-A8E6-3C03B6EB6860}" dt="2025-09-19T05:05:02.798" v="19" actId="20577"/>
          <ac:spMkLst>
            <pc:docMk/>
            <pc:sldMk cId="20415096" sldId="2142533339"/>
            <ac:spMk id="3" creationId="{36928E42-B587-296A-E67E-36ABCC6C931D}"/>
          </ac:spMkLst>
        </pc:spChg>
      </pc:sldChg>
      <pc:sldChg chg="modNotesTx">
        <pc:chgData name="Josefin Brenner" userId="442124d6-7cd7-41c7-9d18-28994e1324c9" providerId="ADAL" clId="{7791C3EE-9C18-4B18-A8E6-3C03B6EB6860}" dt="2025-09-09T14:09:06.881" v="4" actId="20577"/>
        <pc:sldMkLst>
          <pc:docMk/>
          <pc:sldMk cId="999282246" sldId="2142533340"/>
        </pc:sldMkLst>
      </pc:sldChg>
      <pc:sldChg chg="modSp modAnim modNotesTx">
        <pc:chgData name="Josefin Brenner" userId="442124d6-7cd7-41c7-9d18-28994e1324c9" providerId="ADAL" clId="{7791C3EE-9C18-4B18-A8E6-3C03B6EB6860}" dt="2025-09-19T05:04:43.639" v="16" actId="20577"/>
        <pc:sldMkLst>
          <pc:docMk/>
          <pc:sldMk cId="1110185895" sldId="2142533341"/>
        </pc:sldMkLst>
        <pc:spChg chg="mod">
          <ac:chgData name="Josefin Brenner" userId="442124d6-7cd7-41c7-9d18-28994e1324c9" providerId="ADAL" clId="{7791C3EE-9C18-4B18-A8E6-3C03B6EB6860}" dt="2025-09-19T05:04:43.639" v="16" actId="20577"/>
          <ac:spMkLst>
            <pc:docMk/>
            <pc:sldMk cId="1110185895" sldId="2142533341"/>
            <ac:spMk id="3" creationId="{0E1C88D6-0865-BDCD-A491-F22BD705440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874908413824"/>
          <c:y val="0"/>
          <c:w val="0.89051247918698662"/>
          <c:h val="0.90975624172536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Kategori 1</c:v>
                </c:pt>
              </c:strCache>
            </c:strRef>
          </c:cat>
          <c:val>
            <c:numRef>
              <c:f>Blad1!$B$2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1-440A-806E-5E66B5138B4B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Kategori 1</c:v>
                </c:pt>
              </c:strCache>
            </c:strRef>
          </c:cat>
          <c:val>
            <c:numRef>
              <c:f>Blad1!$C$2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11-440A-806E-5E66B5138B4B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Kategori 1</c:v>
                </c:pt>
              </c:strCache>
            </c:strRef>
          </c:cat>
          <c:val>
            <c:numRef>
              <c:f>Blad1!$D$2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11-440A-806E-5E66B5138B4B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Kategori 1</c:v>
                </c:pt>
              </c:strCache>
            </c:strRef>
          </c:cat>
          <c:val>
            <c:numRef>
              <c:f>Blad1!$E$2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11-440A-806E-5E66B5138B4B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Serie 5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Kategori 1</c:v>
                </c:pt>
              </c:strCache>
            </c:strRef>
          </c:cat>
          <c:val>
            <c:numRef>
              <c:f>Blad1!$F$2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11-440A-806E-5E66B5138B4B}"/>
            </c:ext>
          </c:extLst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Serie 6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Kategori 1</c:v>
                </c:pt>
              </c:strCache>
            </c:strRef>
          </c:cat>
          <c:val>
            <c:numRef>
              <c:f>Blad1!$G$2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11-440A-806E-5E66B5138B4B}"/>
            </c:ext>
          </c:extLst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Serie 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Kategori 1</c:v>
                </c:pt>
              </c:strCache>
            </c:strRef>
          </c:cat>
          <c:val>
            <c:numRef>
              <c:f>Blad1!$H$2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11-440A-806E-5E66B5138B4B}"/>
            </c:ext>
          </c:extLst>
        </c:ser>
        <c:ser>
          <c:idx val="7"/>
          <c:order val="7"/>
          <c:tx>
            <c:strRef>
              <c:f>Blad1!$I$1</c:f>
              <c:strCache>
                <c:ptCount val="1"/>
                <c:pt idx="0">
                  <c:v>Serie 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Kategori 1</c:v>
                </c:pt>
              </c:strCache>
            </c:strRef>
          </c:cat>
          <c:val>
            <c:numRef>
              <c:f>Blad1!$I$2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111-440A-806E-5E66B5138B4B}"/>
            </c:ext>
          </c:extLst>
        </c:ser>
        <c:ser>
          <c:idx val="8"/>
          <c:order val="8"/>
          <c:tx>
            <c:strRef>
              <c:f>Blad1!$J$1</c:f>
              <c:strCache>
                <c:ptCount val="1"/>
                <c:pt idx="0">
                  <c:v>Serie 9</c:v>
                </c:pt>
              </c:strCache>
            </c:strRef>
          </c:tx>
          <c:spPr>
            <a:solidFill>
              <a:srgbClr val="8C8C8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Kategori 1</c:v>
                </c:pt>
              </c:strCache>
            </c:strRef>
          </c:cat>
          <c:val>
            <c:numRef>
              <c:f>Blad1!$J$2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11-440A-806E-5E66B5138B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4947504"/>
        <c:axId val="294181375"/>
      </c:barChart>
      <c:catAx>
        <c:axId val="154947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4181375"/>
        <c:crosses val="autoZero"/>
        <c:auto val="1"/>
        <c:lblAlgn val="ctr"/>
        <c:lblOffset val="100"/>
        <c:noMultiLvlLbl val="0"/>
      </c:catAx>
      <c:valAx>
        <c:axId val="294181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494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5DEDBB-A1A3-4546-AE38-9846A425AD2F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C771D1A4-038B-4909-B9A3-6D0617F50C91}">
      <dgm:prSet phldrT="[Text]"/>
      <dgm:spPr>
        <a:solidFill>
          <a:schemeClr val="tx1"/>
        </a:solidFill>
      </dgm:spPr>
      <dgm:t>
        <a:bodyPr/>
        <a:lstStyle/>
        <a:p>
          <a:r>
            <a:rPr lang="sv-SE" dirty="0"/>
            <a:t>Sårnätverk</a:t>
          </a:r>
        </a:p>
      </dgm:t>
    </dgm:pt>
    <dgm:pt modelId="{03AF3DDD-FD1A-4249-A470-561DDDE04BE0}" type="parTrans" cxnId="{27E47A5F-01E0-45FF-84F3-88B83096E1B6}">
      <dgm:prSet/>
      <dgm:spPr/>
      <dgm:t>
        <a:bodyPr/>
        <a:lstStyle/>
        <a:p>
          <a:endParaRPr lang="sv-SE"/>
        </a:p>
      </dgm:t>
    </dgm:pt>
    <dgm:pt modelId="{5D5D62CB-45F0-4441-AE0F-17718D32505E}" type="sibTrans" cxnId="{27E47A5F-01E0-45FF-84F3-88B83096E1B6}">
      <dgm:prSet/>
      <dgm:spPr/>
      <dgm:t>
        <a:bodyPr/>
        <a:lstStyle/>
        <a:p>
          <a:endParaRPr lang="sv-SE"/>
        </a:p>
      </dgm:t>
    </dgm:pt>
    <dgm:pt modelId="{E13202E8-64BC-4711-83B9-21A115E54506}">
      <dgm:prSet phldrT="[Text]"/>
      <dgm:spPr>
        <a:solidFill>
          <a:schemeClr val="tx1"/>
        </a:solidFill>
      </dgm:spPr>
      <dgm:t>
        <a:bodyPr/>
        <a:lstStyle/>
        <a:p>
          <a:r>
            <a:rPr lang="sv-SE" dirty="0"/>
            <a:t>Sårkonsult</a:t>
          </a:r>
        </a:p>
      </dgm:t>
    </dgm:pt>
    <dgm:pt modelId="{A042D16E-E96B-4436-B52A-55B6275E9CD0}" type="parTrans" cxnId="{FFD3D141-6F2E-4E2E-BE90-78DFE23C7C77}">
      <dgm:prSet/>
      <dgm:spPr/>
      <dgm:t>
        <a:bodyPr/>
        <a:lstStyle/>
        <a:p>
          <a:endParaRPr lang="sv-SE"/>
        </a:p>
      </dgm:t>
    </dgm:pt>
    <dgm:pt modelId="{1D3AF42F-109C-4D88-B5D8-A5B37D598AE6}" type="sibTrans" cxnId="{FFD3D141-6F2E-4E2E-BE90-78DFE23C7C77}">
      <dgm:prSet/>
      <dgm:spPr/>
      <dgm:t>
        <a:bodyPr/>
        <a:lstStyle/>
        <a:p>
          <a:endParaRPr lang="sv-SE"/>
        </a:p>
      </dgm:t>
    </dgm:pt>
    <dgm:pt modelId="{6CC7D3B3-A141-4F22-BBFE-D8DAE12B7A31}">
      <dgm:prSet phldrT="[Text]"/>
      <dgm:spPr>
        <a:solidFill>
          <a:schemeClr val="tx1"/>
        </a:solidFill>
      </dgm:spPr>
      <dgm:t>
        <a:bodyPr/>
        <a:lstStyle/>
        <a:p>
          <a:r>
            <a:rPr lang="sv-SE" dirty="0"/>
            <a:t>Rutiner</a:t>
          </a:r>
        </a:p>
      </dgm:t>
    </dgm:pt>
    <dgm:pt modelId="{FC91083F-EA18-4A22-90E0-3C30AA30B589}" type="parTrans" cxnId="{4A70E43E-592C-4E80-8A7E-49B6E99C3DD0}">
      <dgm:prSet/>
      <dgm:spPr/>
      <dgm:t>
        <a:bodyPr/>
        <a:lstStyle/>
        <a:p>
          <a:endParaRPr lang="sv-SE"/>
        </a:p>
      </dgm:t>
    </dgm:pt>
    <dgm:pt modelId="{3E91C3F1-30D8-41E9-B252-F0CD98F408B4}" type="sibTrans" cxnId="{4A70E43E-592C-4E80-8A7E-49B6E99C3DD0}">
      <dgm:prSet/>
      <dgm:spPr/>
      <dgm:t>
        <a:bodyPr/>
        <a:lstStyle/>
        <a:p>
          <a:endParaRPr lang="sv-SE"/>
        </a:p>
      </dgm:t>
    </dgm:pt>
    <dgm:pt modelId="{2C39AD60-2BC8-40E3-8A98-3734A7E9171C}">
      <dgm:prSet phldrT="[Text]"/>
      <dgm:spPr>
        <a:solidFill>
          <a:schemeClr val="tx1"/>
        </a:solidFill>
      </dgm:spPr>
      <dgm:t>
        <a:bodyPr/>
        <a:lstStyle/>
        <a:p>
          <a:r>
            <a:rPr lang="sv-SE" dirty="0"/>
            <a:t>RiksSår</a:t>
          </a:r>
        </a:p>
      </dgm:t>
    </dgm:pt>
    <dgm:pt modelId="{67E15689-C386-42A1-A031-B68DDF771775}" type="parTrans" cxnId="{4E3D76EA-E7A2-41B4-B948-F4DB65837401}">
      <dgm:prSet/>
      <dgm:spPr/>
      <dgm:t>
        <a:bodyPr/>
        <a:lstStyle/>
        <a:p>
          <a:endParaRPr lang="sv-SE"/>
        </a:p>
      </dgm:t>
    </dgm:pt>
    <dgm:pt modelId="{3C576033-4733-4B85-A992-8FCF6470A6D5}" type="sibTrans" cxnId="{4E3D76EA-E7A2-41B4-B948-F4DB65837401}">
      <dgm:prSet/>
      <dgm:spPr/>
      <dgm:t>
        <a:bodyPr/>
        <a:lstStyle/>
        <a:p>
          <a:endParaRPr lang="sv-SE"/>
        </a:p>
      </dgm:t>
    </dgm:pt>
    <dgm:pt modelId="{BCDE1AC9-00B9-40B9-ADD2-D36AA014384A}" type="pres">
      <dgm:prSet presAssocID="{BD5DEDBB-A1A3-4546-AE38-9846A425AD2F}" presName="cycle" presStyleCnt="0">
        <dgm:presLayoutVars>
          <dgm:dir/>
          <dgm:resizeHandles val="exact"/>
        </dgm:presLayoutVars>
      </dgm:prSet>
      <dgm:spPr/>
    </dgm:pt>
    <dgm:pt modelId="{C4B71C4F-34F0-47DF-9C86-4F5495523F84}" type="pres">
      <dgm:prSet presAssocID="{C771D1A4-038B-4909-B9A3-6D0617F50C91}" presName="node" presStyleLbl="node1" presStyleIdx="0" presStyleCnt="4">
        <dgm:presLayoutVars>
          <dgm:bulletEnabled val="1"/>
        </dgm:presLayoutVars>
      </dgm:prSet>
      <dgm:spPr/>
    </dgm:pt>
    <dgm:pt modelId="{BD6FD3B2-F99A-4CFB-9FE2-706456747218}" type="pres">
      <dgm:prSet presAssocID="{C771D1A4-038B-4909-B9A3-6D0617F50C91}" presName="spNode" presStyleCnt="0"/>
      <dgm:spPr/>
    </dgm:pt>
    <dgm:pt modelId="{A9E27DD7-8086-44E9-BAAF-7F2E54349A29}" type="pres">
      <dgm:prSet presAssocID="{5D5D62CB-45F0-4441-AE0F-17718D32505E}" presName="sibTrans" presStyleLbl="sibTrans1D1" presStyleIdx="0" presStyleCnt="4"/>
      <dgm:spPr/>
    </dgm:pt>
    <dgm:pt modelId="{25CC5C3C-7CB6-4407-9857-0F342CDD6E60}" type="pres">
      <dgm:prSet presAssocID="{E13202E8-64BC-4711-83B9-21A115E54506}" presName="node" presStyleLbl="node1" presStyleIdx="1" presStyleCnt="4">
        <dgm:presLayoutVars>
          <dgm:bulletEnabled val="1"/>
        </dgm:presLayoutVars>
      </dgm:prSet>
      <dgm:spPr/>
    </dgm:pt>
    <dgm:pt modelId="{F6BB9C55-DB83-4373-962D-1C33C86B0D2E}" type="pres">
      <dgm:prSet presAssocID="{E13202E8-64BC-4711-83B9-21A115E54506}" presName="spNode" presStyleCnt="0"/>
      <dgm:spPr/>
    </dgm:pt>
    <dgm:pt modelId="{912EC5D5-D4A5-4041-B15E-F16A530E0CFD}" type="pres">
      <dgm:prSet presAssocID="{1D3AF42F-109C-4D88-B5D8-A5B37D598AE6}" presName="sibTrans" presStyleLbl="sibTrans1D1" presStyleIdx="1" presStyleCnt="4"/>
      <dgm:spPr/>
    </dgm:pt>
    <dgm:pt modelId="{C3C04D98-D8A0-4D74-BF61-A210C69A23AC}" type="pres">
      <dgm:prSet presAssocID="{6CC7D3B3-A141-4F22-BBFE-D8DAE12B7A31}" presName="node" presStyleLbl="node1" presStyleIdx="2" presStyleCnt="4">
        <dgm:presLayoutVars>
          <dgm:bulletEnabled val="1"/>
        </dgm:presLayoutVars>
      </dgm:prSet>
      <dgm:spPr/>
    </dgm:pt>
    <dgm:pt modelId="{C8AA240B-3BE9-477F-983A-D50A9B0F5F1D}" type="pres">
      <dgm:prSet presAssocID="{6CC7D3B3-A141-4F22-BBFE-D8DAE12B7A31}" presName="spNode" presStyleCnt="0"/>
      <dgm:spPr/>
    </dgm:pt>
    <dgm:pt modelId="{0D4D7C5C-978E-48D9-9353-E971F71868BB}" type="pres">
      <dgm:prSet presAssocID="{3E91C3F1-30D8-41E9-B252-F0CD98F408B4}" presName="sibTrans" presStyleLbl="sibTrans1D1" presStyleIdx="2" presStyleCnt="4"/>
      <dgm:spPr/>
    </dgm:pt>
    <dgm:pt modelId="{CE574F92-6428-4E29-A9B8-8409B4504B64}" type="pres">
      <dgm:prSet presAssocID="{2C39AD60-2BC8-40E3-8A98-3734A7E9171C}" presName="node" presStyleLbl="node1" presStyleIdx="3" presStyleCnt="4">
        <dgm:presLayoutVars>
          <dgm:bulletEnabled val="1"/>
        </dgm:presLayoutVars>
      </dgm:prSet>
      <dgm:spPr/>
    </dgm:pt>
    <dgm:pt modelId="{0E847E1F-7094-483B-A614-889F6F496692}" type="pres">
      <dgm:prSet presAssocID="{2C39AD60-2BC8-40E3-8A98-3734A7E9171C}" presName="spNode" presStyleCnt="0"/>
      <dgm:spPr/>
    </dgm:pt>
    <dgm:pt modelId="{552807E6-0755-4031-9518-64B8EB36A27B}" type="pres">
      <dgm:prSet presAssocID="{3C576033-4733-4B85-A992-8FCF6470A6D5}" presName="sibTrans" presStyleLbl="sibTrans1D1" presStyleIdx="3" presStyleCnt="4"/>
      <dgm:spPr/>
    </dgm:pt>
  </dgm:ptLst>
  <dgm:cxnLst>
    <dgm:cxn modelId="{68018316-57BD-40D1-BDB3-D386688C80A6}" type="presOf" srcId="{E13202E8-64BC-4711-83B9-21A115E54506}" destId="{25CC5C3C-7CB6-4407-9857-0F342CDD6E60}" srcOrd="0" destOrd="0" presId="urn:microsoft.com/office/officeart/2005/8/layout/cycle6"/>
    <dgm:cxn modelId="{4A70E43E-592C-4E80-8A7E-49B6E99C3DD0}" srcId="{BD5DEDBB-A1A3-4546-AE38-9846A425AD2F}" destId="{6CC7D3B3-A141-4F22-BBFE-D8DAE12B7A31}" srcOrd="2" destOrd="0" parTransId="{FC91083F-EA18-4A22-90E0-3C30AA30B589}" sibTransId="{3E91C3F1-30D8-41E9-B252-F0CD98F408B4}"/>
    <dgm:cxn modelId="{27E47A5F-01E0-45FF-84F3-88B83096E1B6}" srcId="{BD5DEDBB-A1A3-4546-AE38-9846A425AD2F}" destId="{C771D1A4-038B-4909-B9A3-6D0617F50C91}" srcOrd="0" destOrd="0" parTransId="{03AF3DDD-FD1A-4249-A470-561DDDE04BE0}" sibTransId="{5D5D62CB-45F0-4441-AE0F-17718D32505E}"/>
    <dgm:cxn modelId="{FFD3D141-6F2E-4E2E-BE90-78DFE23C7C77}" srcId="{BD5DEDBB-A1A3-4546-AE38-9846A425AD2F}" destId="{E13202E8-64BC-4711-83B9-21A115E54506}" srcOrd="1" destOrd="0" parTransId="{A042D16E-E96B-4436-B52A-55B6275E9CD0}" sibTransId="{1D3AF42F-109C-4D88-B5D8-A5B37D598AE6}"/>
    <dgm:cxn modelId="{27E71544-914E-47E7-82AE-D28A2945D931}" type="presOf" srcId="{2C39AD60-2BC8-40E3-8A98-3734A7E9171C}" destId="{CE574F92-6428-4E29-A9B8-8409B4504B64}" srcOrd="0" destOrd="0" presId="urn:microsoft.com/office/officeart/2005/8/layout/cycle6"/>
    <dgm:cxn modelId="{6098B253-EECC-4372-9705-482E25194B71}" type="presOf" srcId="{C771D1A4-038B-4909-B9A3-6D0617F50C91}" destId="{C4B71C4F-34F0-47DF-9C86-4F5495523F84}" srcOrd="0" destOrd="0" presId="urn:microsoft.com/office/officeart/2005/8/layout/cycle6"/>
    <dgm:cxn modelId="{A85B2854-B318-4D44-B99E-0BCD86D49515}" type="presOf" srcId="{3C576033-4733-4B85-A992-8FCF6470A6D5}" destId="{552807E6-0755-4031-9518-64B8EB36A27B}" srcOrd="0" destOrd="0" presId="urn:microsoft.com/office/officeart/2005/8/layout/cycle6"/>
    <dgm:cxn modelId="{ED4AEE83-A664-43CD-B3D0-C9798CAC03DD}" type="presOf" srcId="{5D5D62CB-45F0-4441-AE0F-17718D32505E}" destId="{A9E27DD7-8086-44E9-BAAF-7F2E54349A29}" srcOrd="0" destOrd="0" presId="urn:microsoft.com/office/officeart/2005/8/layout/cycle6"/>
    <dgm:cxn modelId="{22B62989-EDBD-4EF1-BA9F-DBDB46E36884}" type="presOf" srcId="{3E91C3F1-30D8-41E9-B252-F0CD98F408B4}" destId="{0D4D7C5C-978E-48D9-9353-E971F71868BB}" srcOrd="0" destOrd="0" presId="urn:microsoft.com/office/officeart/2005/8/layout/cycle6"/>
    <dgm:cxn modelId="{E70863C1-0D9F-4778-9942-DD2326C9CB33}" type="presOf" srcId="{1D3AF42F-109C-4D88-B5D8-A5B37D598AE6}" destId="{912EC5D5-D4A5-4041-B15E-F16A530E0CFD}" srcOrd="0" destOrd="0" presId="urn:microsoft.com/office/officeart/2005/8/layout/cycle6"/>
    <dgm:cxn modelId="{4E3D76EA-E7A2-41B4-B948-F4DB65837401}" srcId="{BD5DEDBB-A1A3-4546-AE38-9846A425AD2F}" destId="{2C39AD60-2BC8-40E3-8A98-3734A7E9171C}" srcOrd="3" destOrd="0" parTransId="{67E15689-C386-42A1-A031-B68DDF771775}" sibTransId="{3C576033-4733-4B85-A992-8FCF6470A6D5}"/>
    <dgm:cxn modelId="{650D46F1-EC46-41F9-B155-82DABD5AFE47}" type="presOf" srcId="{6CC7D3B3-A141-4F22-BBFE-D8DAE12B7A31}" destId="{C3C04D98-D8A0-4D74-BF61-A210C69A23AC}" srcOrd="0" destOrd="0" presId="urn:microsoft.com/office/officeart/2005/8/layout/cycle6"/>
    <dgm:cxn modelId="{DDB7A9FF-ADB2-48AD-9C90-AAA1323B4442}" type="presOf" srcId="{BD5DEDBB-A1A3-4546-AE38-9846A425AD2F}" destId="{BCDE1AC9-00B9-40B9-ADD2-D36AA014384A}" srcOrd="0" destOrd="0" presId="urn:microsoft.com/office/officeart/2005/8/layout/cycle6"/>
    <dgm:cxn modelId="{0AF3B35B-D62D-4A24-9AD4-12E373746AC7}" type="presParOf" srcId="{BCDE1AC9-00B9-40B9-ADD2-D36AA014384A}" destId="{C4B71C4F-34F0-47DF-9C86-4F5495523F84}" srcOrd="0" destOrd="0" presId="urn:microsoft.com/office/officeart/2005/8/layout/cycle6"/>
    <dgm:cxn modelId="{5E3EFF86-AEDB-435F-852F-297CFBA8D467}" type="presParOf" srcId="{BCDE1AC9-00B9-40B9-ADD2-D36AA014384A}" destId="{BD6FD3B2-F99A-4CFB-9FE2-706456747218}" srcOrd="1" destOrd="0" presId="urn:microsoft.com/office/officeart/2005/8/layout/cycle6"/>
    <dgm:cxn modelId="{AEC3EE3A-C8FA-4CCD-9E7C-DEFECE1C8C41}" type="presParOf" srcId="{BCDE1AC9-00B9-40B9-ADD2-D36AA014384A}" destId="{A9E27DD7-8086-44E9-BAAF-7F2E54349A29}" srcOrd="2" destOrd="0" presId="urn:microsoft.com/office/officeart/2005/8/layout/cycle6"/>
    <dgm:cxn modelId="{55371072-86CD-45C7-9BB0-29B54E1EEBFA}" type="presParOf" srcId="{BCDE1AC9-00B9-40B9-ADD2-D36AA014384A}" destId="{25CC5C3C-7CB6-4407-9857-0F342CDD6E60}" srcOrd="3" destOrd="0" presId="urn:microsoft.com/office/officeart/2005/8/layout/cycle6"/>
    <dgm:cxn modelId="{B3035A90-52A5-45F8-9241-2FB4D2CFAF13}" type="presParOf" srcId="{BCDE1AC9-00B9-40B9-ADD2-D36AA014384A}" destId="{F6BB9C55-DB83-4373-962D-1C33C86B0D2E}" srcOrd="4" destOrd="0" presId="urn:microsoft.com/office/officeart/2005/8/layout/cycle6"/>
    <dgm:cxn modelId="{03B08422-688E-426B-B15C-5209AE8F2ED7}" type="presParOf" srcId="{BCDE1AC9-00B9-40B9-ADD2-D36AA014384A}" destId="{912EC5D5-D4A5-4041-B15E-F16A530E0CFD}" srcOrd="5" destOrd="0" presId="urn:microsoft.com/office/officeart/2005/8/layout/cycle6"/>
    <dgm:cxn modelId="{FAF8E62B-E248-43B6-BBED-5FEC5271E74A}" type="presParOf" srcId="{BCDE1AC9-00B9-40B9-ADD2-D36AA014384A}" destId="{C3C04D98-D8A0-4D74-BF61-A210C69A23AC}" srcOrd="6" destOrd="0" presId="urn:microsoft.com/office/officeart/2005/8/layout/cycle6"/>
    <dgm:cxn modelId="{3B304CD7-2B3F-4899-9788-966E415110A1}" type="presParOf" srcId="{BCDE1AC9-00B9-40B9-ADD2-D36AA014384A}" destId="{C8AA240B-3BE9-477F-983A-D50A9B0F5F1D}" srcOrd="7" destOrd="0" presId="urn:microsoft.com/office/officeart/2005/8/layout/cycle6"/>
    <dgm:cxn modelId="{7078B801-0986-47F7-BE8C-4B06AC0CBF5B}" type="presParOf" srcId="{BCDE1AC9-00B9-40B9-ADD2-D36AA014384A}" destId="{0D4D7C5C-978E-48D9-9353-E971F71868BB}" srcOrd="8" destOrd="0" presId="urn:microsoft.com/office/officeart/2005/8/layout/cycle6"/>
    <dgm:cxn modelId="{E1B762AB-8A90-4443-B1A6-DEB18F8BED87}" type="presParOf" srcId="{BCDE1AC9-00B9-40B9-ADD2-D36AA014384A}" destId="{CE574F92-6428-4E29-A9B8-8409B4504B64}" srcOrd="9" destOrd="0" presId="urn:microsoft.com/office/officeart/2005/8/layout/cycle6"/>
    <dgm:cxn modelId="{AE6E25C2-3A89-4BFB-83D2-F9B69BA18945}" type="presParOf" srcId="{BCDE1AC9-00B9-40B9-ADD2-D36AA014384A}" destId="{0E847E1F-7094-483B-A614-889F6F496692}" srcOrd="10" destOrd="0" presId="urn:microsoft.com/office/officeart/2005/8/layout/cycle6"/>
    <dgm:cxn modelId="{ABDB39C5-B7FE-4364-BF85-913A254AEC98}" type="presParOf" srcId="{BCDE1AC9-00B9-40B9-ADD2-D36AA014384A}" destId="{552807E6-0755-4031-9518-64B8EB36A27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71C4F-34F0-47DF-9C86-4F5495523F84}">
      <dsp:nvSpPr>
        <dsp:cNvPr id="0" name=""/>
        <dsp:cNvSpPr/>
      </dsp:nvSpPr>
      <dsp:spPr>
        <a:xfrm>
          <a:off x="3095624" y="232"/>
          <a:ext cx="1936750" cy="1258887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Sårnätverk</a:t>
          </a:r>
        </a:p>
      </dsp:txBody>
      <dsp:txXfrm>
        <a:off x="3157078" y="61686"/>
        <a:ext cx="1813842" cy="1135979"/>
      </dsp:txXfrm>
    </dsp:sp>
    <dsp:sp modelId="{A9E27DD7-8086-44E9-BAAF-7F2E54349A29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061980" y="246622"/>
              </a:moveTo>
              <a:arcTo wR="2079657" hR="2079657" stAng="17891212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C5C3C-7CB6-4407-9857-0F342CDD6E60}">
      <dsp:nvSpPr>
        <dsp:cNvPr id="0" name=""/>
        <dsp:cNvSpPr/>
      </dsp:nvSpPr>
      <dsp:spPr>
        <a:xfrm>
          <a:off x="5175282" y="2079889"/>
          <a:ext cx="1936750" cy="1258887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Sårkonsult</a:t>
          </a:r>
        </a:p>
      </dsp:txBody>
      <dsp:txXfrm>
        <a:off x="5236736" y="2141343"/>
        <a:ext cx="1813842" cy="1135979"/>
      </dsp:txXfrm>
    </dsp:sp>
    <dsp:sp modelId="{912EC5D5-D4A5-4041-B15E-F16A530E0CFD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4056933" y="2724134"/>
              </a:moveTo>
              <a:arcTo wR="2079657" hR="2079657" stAng="1083178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C04D98-D8A0-4D74-BF61-A210C69A23AC}">
      <dsp:nvSpPr>
        <dsp:cNvPr id="0" name=""/>
        <dsp:cNvSpPr/>
      </dsp:nvSpPr>
      <dsp:spPr>
        <a:xfrm>
          <a:off x="3095625" y="4159546"/>
          <a:ext cx="1936750" cy="1258887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Rutiner</a:t>
          </a:r>
        </a:p>
      </dsp:txBody>
      <dsp:txXfrm>
        <a:off x="3157079" y="4221000"/>
        <a:ext cx="1813842" cy="1135979"/>
      </dsp:txXfrm>
    </dsp:sp>
    <dsp:sp modelId="{0D4D7C5C-978E-48D9-9353-E971F71868BB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1097333" y="3912691"/>
              </a:moveTo>
              <a:arcTo wR="2079657" hR="2079657" stAng="7091212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574F92-6428-4E29-A9B8-8409B4504B64}">
      <dsp:nvSpPr>
        <dsp:cNvPr id="0" name=""/>
        <dsp:cNvSpPr/>
      </dsp:nvSpPr>
      <dsp:spPr>
        <a:xfrm>
          <a:off x="1015967" y="2079889"/>
          <a:ext cx="1936750" cy="1258887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RiksSår</a:t>
          </a:r>
        </a:p>
      </dsp:txBody>
      <dsp:txXfrm>
        <a:off x="1077421" y="2141343"/>
        <a:ext cx="1813842" cy="1135979"/>
      </dsp:txXfrm>
    </dsp:sp>
    <dsp:sp modelId="{552807E6-0755-4031-9518-64B8EB36A27B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102380" y="1435179"/>
              </a:moveTo>
              <a:arcTo wR="2079657" hR="2079657" stAng="11883178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7A6E52-C340-91FE-0BE6-325D30C051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476B53-BB5F-478F-6219-D5C062075E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28906-C96B-E446-BFF1-088ACD3B63BB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44BAD-EC71-59AB-3A9E-208D3BBE90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9578F-67C4-C92F-D56A-B9F975F63F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D7208-AF83-BA45-8BE6-B953BBBA17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37128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0C90F-1F87-DC4D-81CD-6EB41B2ADD43}" type="datetimeFigureOut">
              <a:rPr lang="sv-SE" smtClean="0"/>
              <a:t>2025-09-19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991C4-0B11-5E48-BCD7-D3D02354C4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3191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991C4-0B11-5E48-BCD7-D3D02354C4D2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8824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02204-75E1-272B-1BD5-C57E609D2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7EBAE3B-610A-9A7D-D708-EB932EBAB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7A5B9B5-5AB4-1728-C5CF-E4ACBAD6D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F3F23E-025F-A951-4277-5636CE732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991C4-0B11-5E48-BCD7-D3D02354C4D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4183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991C4-0B11-5E48-BCD7-D3D02354C4D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8173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14FF5-60F5-4E2D-52AC-E79198036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A74AA0D-30C5-46D8-EF80-07FAF1DAE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04B66A6-37B6-9D46-BDC2-312E9F065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6C1A2D3-8947-CA3E-8E5D-836B9C0BA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C23-14C7-6043-9C8A-0F761612EE2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937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6F4F5-466D-ED0F-8CE8-21C000C00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D04DAC6-8F39-F35E-D5BF-1C0279B0B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614E94D-D312-8032-FFB7-8B9D61273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6900EDA-CF20-1525-FC1A-547E44C7C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C23-14C7-6043-9C8A-0F761612EE2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4344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991C4-0B11-5E48-BCD7-D3D02354C4D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045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991C4-0B11-5E48-BCD7-D3D02354C4D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07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336DF-E239-BBC4-B503-7BCA2F504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2A883B9-08A9-AB5B-74B4-63061C7D5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5908B35-426F-14E6-7F53-E3694BC72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8799344-1462-2447-ADC4-B1EFA5242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991C4-0B11-5E48-BCD7-D3D02354C4D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6206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991C4-0B11-5E48-BCD7-D3D02354C4D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7897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B3EA1-CF5C-2926-4BF8-3F7E0B0E2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A176CFA-95E4-7DD0-BC77-C9294B816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1B4824C-9687-DA39-C19F-47A9D3F67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F0DEA8A-52B5-D3ED-6977-05E28D0D9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991C4-0B11-5E48-BCD7-D3D02354C4D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0943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214EE-85F9-2C81-F15B-6E46BF660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CD61C68-85B3-08AC-B9B2-4CE5945DF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92EE7F9-2F8D-93D6-579D-CB733AEB4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9BE238C-0F6F-D6DC-23D4-383F89190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991C4-0B11-5E48-BCD7-D3D02354C4D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9401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4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Mörk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12423"/>
            <a:ext cx="9910550" cy="314294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6800">
                <a:solidFill>
                  <a:schemeClr val="accent5"/>
                </a:solidFill>
              </a:defRPr>
            </a:lvl1pPr>
          </a:lstStyle>
          <a:p>
            <a:r>
              <a:rPr lang="sv-SE"/>
              <a:t>Stor 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9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50651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DEEBD2FA-2E1A-4F93-6552-51F0DB294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800" y="1766463"/>
            <a:ext cx="8098971" cy="8098971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F9767E05-4629-2883-70A3-AF30E16E49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64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+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A0B1DDBE-3F6E-0BD5-2FC4-83F2E6205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3560" y="894532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DC744A38-48CC-F36A-3061-12107FE773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3559" y="2325970"/>
            <a:ext cx="4394677" cy="2923877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AB02636F-3651-77F6-1264-2FC8DD7A4139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6096000" cy="6858000"/>
          </a:xfrm>
          <a:solidFill>
            <a:srgbClr val="FFFFFF"/>
          </a:solidFill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995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lista +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">
            <a:extLst>
              <a:ext uri="{FF2B5EF4-FFF2-40B4-BE49-F238E27FC236}">
                <a16:creationId xmlns:a16="http://schemas.microsoft.com/office/drawing/2014/main" id="{69E4F567-FBB8-C8D3-ED74-9B4894F34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499" y="894532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EB9A3F0D-D97C-CA8E-F7D1-69A138E7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498" y="2325970"/>
            <a:ext cx="4394677" cy="2923877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7" name="Platshållare för bild">
            <a:extLst>
              <a:ext uri="{FF2B5EF4-FFF2-40B4-BE49-F238E27FC236}">
                <a16:creationId xmlns:a16="http://schemas.microsoft.com/office/drawing/2014/main" id="{5BD9943B-B886-17B6-13B3-0256B7946FC9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solidFill>
            <a:srgbClr val="FFFFFF"/>
          </a:solidFill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CB8D792-6089-2DCF-2D7B-09352E51E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265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4013A1E3-BB05-A5EF-87B5-603AA7733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9247" y="1392015"/>
            <a:ext cx="4186199" cy="1323439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86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50</a:t>
            </a:r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7DBF3D4E-79E0-028C-5E1F-065EFDBEE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1392015"/>
            <a:ext cx="4186198" cy="1323439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defRPr sz="8600">
                <a:solidFill>
                  <a:schemeClr val="accent1"/>
                </a:solidFill>
              </a:defRPr>
            </a:lvl1pPr>
          </a:lstStyle>
          <a:p>
            <a:r>
              <a:rPr lang="sv-SE"/>
              <a:t>28 000</a:t>
            </a:r>
          </a:p>
        </p:txBody>
      </p:sp>
      <p:sp>
        <p:nvSpPr>
          <p:cNvPr id="6" name="Platshållare för text 1">
            <a:extLst>
              <a:ext uri="{FF2B5EF4-FFF2-40B4-BE49-F238E27FC236}">
                <a16:creationId xmlns:a16="http://schemas.microsoft.com/office/drawing/2014/main" id="{C9ABF749-C98B-835F-BB89-0B7939213A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0" y="2609040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1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235932C0-B314-3C9E-9C55-289CAB184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4709337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2</a:t>
            </a: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C15A1B14-B8BE-04E6-0D53-412232F680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247" y="2609040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3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EED33116-2639-5431-91C5-F1846183D3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9247" y="4709337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4</a:t>
            </a:r>
          </a:p>
        </p:txBody>
      </p:sp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A25F4870-B7E6-AF0C-5197-9F4122BE4D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850" y="3591915"/>
            <a:ext cx="4186199" cy="132343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86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12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B1BFD467-9757-8D06-AE33-CF806DBDDF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247" y="3591915"/>
            <a:ext cx="4186199" cy="132343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86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3970364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tshållare för text">
            <a:extLst>
              <a:ext uri="{FF2B5EF4-FFF2-40B4-BE49-F238E27FC236}">
                <a16:creationId xmlns:a16="http://schemas.microsoft.com/office/drawing/2014/main" id="{7BC4818C-646A-82DB-3F89-E32767BDE1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692240"/>
            <a:ext cx="3951673" cy="215443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DE891B70-7F37-03CE-3525-0C52425557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08161" y="3708293"/>
            <a:ext cx="2560707" cy="984885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55 %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ECEEC59A-6717-E60C-C83A-162BD2832F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08161" y="4590422"/>
            <a:ext cx="2560707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4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4E0F939D-E9E2-EA52-C6EE-995F59C915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08161" y="1810111"/>
            <a:ext cx="2560707" cy="984885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55 %</a:t>
            </a:r>
          </a:p>
        </p:txBody>
      </p:sp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9579BB6C-0D8D-856D-8007-786768CA2B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8161" y="2692240"/>
            <a:ext cx="2560707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3</a:t>
            </a:r>
          </a:p>
        </p:txBody>
      </p:sp>
      <p:sp>
        <p:nvSpPr>
          <p:cNvPr id="24" name="Platshållare för text 4">
            <a:extLst>
              <a:ext uri="{FF2B5EF4-FFF2-40B4-BE49-F238E27FC236}">
                <a16:creationId xmlns:a16="http://schemas.microsoft.com/office/drawing/2014/main" id="{E6C2FF12-A6C9-1C19-0455-A4E121E286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3317" y="1808232"/>
            <a:ext cx="3951673" cy="553998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9" name="Platshållare för text 4">
            <a:extLst>
              <a:ext uri="{FF2B5EF4-FFF2-40B4-BE49-F238E27FC236}">
                <a16:creationId xmlns:a16="http://schemas.microsoft.com/office/drawing/2014/main" id="{04D97BE4-AF27-1A58-156A-F583CEBCFB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87469" y="3708293"/>
            <a:ext cx="2560707" cy="984885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55 %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2B7DD892-A174-F425-E30B-B33381116D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7469" y="4590422"/>
            <a:ext cx="2560707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2</a:t>
            </a:r>
          </a:p>
        </p:txBody>
      </p:sp>
      <p:sp>
        <p:nvSpPr>
          <p:cNvPr id="31" name="Platshållare för text 4">
            <a:extLst>
              <a:ext uri="{FF2B5EF4-FFF2-40B4-BE49-F238E27FC236}">
                <a16:creationId xmlns:a16="http://schemas.microsoft.com/office/drawing/2014/main" id="{B540A65D-D14E-E0C1-4D09-C1FD3D6728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87469" y="1810111"/>
            <a:ext cx="2560707" cy="984885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55 %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02E5440A-A869-CECA-14A7-BCE13E286D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87469" y="2692240"/>
            <a:ext cx="2560707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1</a:t>
            </a:r>
          </a:p>
        </p:txBody>
      </p:sp>
    </p:spTree>
    <p:extLst>
      <p:ext uri="{BB962C8B-B14F-4D97-AF65-F5344CB8AC3E}">
        <p14:creationId xmlns:p14="http://schemas.microsoft.com/office/powerpoint/2010/main" val="11140015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">
            <a:extLst>
              <a:ext uri="{FF2B5EF4-FFF2-40B4-BE49-F238E27FC236}">
                <a16:creationId xmlns:a16="http://schemas.microsoft.com/office/drawing/2014/main" id="{7DBF3D4E-79E0-028C-5E1F-065EFDBEE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1392015"/>
            <a:ext cx="4186198" cy="1323439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defRPr sz="8600">
                <a:solidFill>
                  <a:schemeClr val="tx1"/>
                </a:solidFill>
              </a:defRPr>
            </a:lvl1pPr>
          </a:lstStyle>
          <a:p>
            <a:r>
              <a:rPr lang="sv-SE"/>
              <a:t>28 000</a:t>
            </a:r>
          </a:p>
        </p:txBody>
      </p:sp>
      <p:sp>
        <p:nvSpPr>
          <p:cNvPr id="6" name="Platshållare för text 1">
            <a:extLst>
              <a:ext uri="{FF2B5EF4-FFF2-40B4-BE49-F238E27FC236}">
                <a16:creationId xmlns:a16="http://schemas.microsoft.com/office/drawing/2014/main" id="{C9ABF749-C98B-835F-BB89-0B7939213A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2638356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medarbetare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591D96C-D308-CC51-E33E-9DB57E3384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317" y="3518242"/>
            <a:ext cx="4186199" cy="132343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8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400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235932C0-B314-3C9E-9C55-289CAB184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4778181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olika yrken</a:t>
            </a:r>
          </a:p>
        </p:txBody>
      </p:sp>
      <p:sp>
        <p:nvSpPr>
          <p:cNvPr id="7" name="Platshållare för bild">
            <a:extLst>
              <a:ext uri="{FF2B5EF4-FFF2-40B4-BE49-F238E27FC236}">
                <a16:creationId xmlns:a16="http://schemas.microsoft.com/office/drawing/2014/main" id="{35925E0E-38CD-AB9C-75D7-5C5F082BD70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B3DB2450-99A8-932D-0BED-6B726487E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8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B4F8D47-6795-CEF8-38CF-A0C29B8A7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"/>
            <a:ext cx="4064398" cy="34272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E94478-5ACD-2327-C35B-557DF615FC3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064000" y="-2"/>
            <a:ext cx="4064398" cy="34272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75F6975-8146-82B3-E60B-22F00FFF20D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27602" y="-2"/>
            <a:ext cx="4064398" cy="34272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DCA632A-10B7-7739-23FD-DD866064538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3427198"/>
            <a:ext cx="4064398" cy="343080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99A25D3-326C-9CFB-7E6A-1900BB09D03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064000" y="3427198"/>
            <a:ext cx="4064398" cy="343080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A6A05FB-9C8D-CB27-71BC-510E640B273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127602" y="3427198"/>
            <a:ext cx="4064398" cy="343080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03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9B6179BC-9254-B869-B6C8-814673992EB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74662" y="3769518"/>
            <a:ext cx="6783888" cy="492443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Skriv en rubrik här</a:t>
            </a:r>
            <a:endParaRPr lang="en-US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B6E5363F-72C7-4EB9-95E9-14A7B9EBC4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4662" y="4399869"/>
            <a:ext cx="6783888" cy="2092371"/>
          </a:xfrm>
        </p:spPr>
        <p:txBody>
          <a:bodyPr wrap="square"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8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3" name="Platshållare för bild 1">
            <a:extLst>
              <a:ext uri="{FF2B5EF4-FFF2-40B4-BE49-F238E27FC236}">
                <a16:creationId xmlns:a16="http://schemas.microsoft.com/office/drawing/2014/main" id="{E6A7874A-0899-7C9A-55AC-DF2357439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"/>
            <a:ext cx="4064398" cy="34272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Platshållare för bild 2">
            <a:extLst>
              <a:ext uri="{FF2B5EF4-FFF2-40B4-BE49-F238E27FC236}">
                <a16:creationId xmlns:a16="http://schemas.microsoft.com/office/drawing/2014/main" id="{16B71041-9EF0-17CB-D700-B4B67A8A19B1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064000" y="-2"/>
            <a:ext cx="4064398" cy="3427200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B68A6ED8-A949-CF23-EDA8-49511D74018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27602" y="-2"/>
            <a:ext cx="4064398" cy="34272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00DC1349-83CB-A771-102C-5FCF999E021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3427198"/>
            <a:ext cx="4064398" cy="3430802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24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A5E96EF7-9077-1F0C-AF2E-8333DF5FB973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102000" cy="34289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AF3A4DB-574F-66A3-B0EA-776BBF8DBBBF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6090000" y="0"/>
            <a:ext cx="6102000" cy="3428999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DA1F1B49-00D7-B058-69D3-B49B57FDF4E4}"/>
              </a:ext>
            </a:extLst>
          </p:cNvPr>
          <p:cNvSpPr>
            <a:spLocks noGrp="1" noChangeAspect="1"/>
          </p:cNvSpPr>
          <p:nvPr>
            <p:ph type="pic" idx="19"/>
          </p:nvPr>
        </p:nvSpPr>
        <p:spPr>
          <a:xfrm>
            <a:off x="0" y="3429001"/>
            <a:ext cx="6102000" cy="3428999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1CA70379-97DB-7FE4-4BE6-614B01A3BF09}"/>
              </a:ext>
            </a:extLst>
          </p:cNvPr>
          <p:cNvSpPr>
            <a:spLocks noGrp="1" noChangeAspect="1"/>
          </p:cNvSpPr>
          <p:nvPr>
            <p:ph type="pic" idx="20"/>
          </p:nvPr>
        </p:nvSpPr>
        <p:spPr>
          <a:xfrm>
            <a:off x="6090000" y="3428999"/>
            <a:ext cx="6102000" cy="3429001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129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">
            <a:extLst>
              <a:ext uri="{FF2B5EF4-FFF2-40B4-BE49-F238E27FC236}">
                <a16:creationId xmlns:a16="http://schemas.microsoft.com/office/drawing/2014/main" id="{08CDBC0D-4727-1B99-C538-0618E07C760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486342" y="3769518"/>
            <a:ext cx="5240838" cy="400110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26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Skriv en rubrik här</a:t>
            </a:r>
            <a:endParaRPr lang="en-US"/>
          </a:p>
        </p:txBody>
      </p:sp>
      <p:sp>
        <p:nvSpPr>
          <p:cNvPr id="8" name="Platshållare för bild 1">
            <a:extLst>
              <a:ext uri="{FF2B5EF4-FFF2-40B4-BE49-F238E27FC236}">
                <a16:creationId xmlns:a16="http://schemas.microsoft.com/office/drawing/2014/main" id="{1972B51D-0EB5-89C8-54A4-C88F4E44FD1A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102000" cy="34289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1BA7AB28-BF7F-BFCA-EF76-7CB939661B87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6090000" y="0"/>
            <a:ext cx="6102000" cy="3428999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0" name="Platshållare för bild 3">
            <a:extLst>
              <a:ext uri="{FF2B5EF4-FFF2-40B4-BE49-F238E27FC236}">
                <a16:creationId xmlns:a16="http://schemas.microsoft.com/office/drawing/2014/main" id="{57B1ECC8-009D-4C73-7AAA-AF1C01602267}"/>
              </a:ext>
            </a:extLst>
          </p:cNvPr>
          <p:cNvSpPr>
            <a:spLocks noGrp="1" noChangeAspect="1"/>
          </p:cNvSpPr>
          <p:nvPr>
            <p:ph type="pic" idx="19"/>
          </p:nvPr>
        </p:nvSpPr>
        <p:spPr>
          <a:xfrm>
            <a:off x="0" y="3429001"/>
            <a:ext cx="6102000" cy="3428999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970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89374" cy="6858000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helsidesbild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E_Mörkrö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50651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DEEBD2FA-2E1A-4F93-6552-51F0DB294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800" y="1766463"/>
            <a:ext cx="8098971" cy="8098971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D83A6B52-C126-E211-97D6-E69FF367B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063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nktlista + Diagra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ärgplatta">
            <a:extLst>
              <a:ext uri="{FF2B5EF4-FFF2-40B4-BE49-F238E27FC236}">
                <a16:creationId xmlns:a16="http://schemas.microsoft.com/office/drawing/2014/main" id="{49797F09-EEC7-B75B-A98A-0E1FFACB0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69E4F567-FBB8-C8D3-ED74-9B4894F34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499" y="894532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EB9A3F0D-D97C-CA8E-F7D1-69A138E7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498" y="2427570"/>
            <a:ext cx="4394677" cy="2487861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13" name="Platshållare för innehåll">
            <a:extLst>
              <a:ext uri="{FF2B5EF4-FFF2-40B4-BE49-F238E27FC236}">
                <a16:creationId xmlns:a16="http://schemas.microsoft.com/office/drawing/2014/main" id="{B21572B6-A54E-85F8-9902-D536C05B4C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46679" y="688976"/>
            <a:ext cx="4794643" cy="49312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6C85C886-81A7-5B0A-2B3B-A79D02B7F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17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+ Punktlis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ärgplatta">
            <a:extLst>
              <a:ext uri="{FF2B5EF4-FFF2-40B4-BE49-F238E27FC236}">
                <a16:creationId xmlns:a16="http://schemas.microsoft.com/office/drawing/2014/main" id="{23C6DE76-9BC6-670A-09EF-A339CF3DC09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69E4F567-FBB8-C8D3-ED74-9B4894F34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1131" y="894532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EB9A3F0D-D97C-CA8E-F7D1-69A138E7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1130" y="2427570"/>
            <a:ext cx="4394677" cy="2487861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3" name="Platshållare för innehåll">
            <a:extLst>
              <a:ext uri="{FF2B5EF4-FFF2-40B4-BE49-F238E27FC236}">
                <a16:creationId xmlns:a16="http://schemas.microsoft.com/office/drawing/2014/main" id="{1822B625-8990-3E46-CA93-1B27FBA560B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33" y="688975"/>
            <a:ext cx="4794643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F347ECDC-8D8B-B07C-53CD-1098D428A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710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13318" y="582209"/>
            <a:ext cx="10286933" cy="498598"/>
          </a:xfrm>
        </p:spPr>
        <p:txBody>
          <a:bodyPr lIns="0" tIns="0" rIns="0" bIns="0" anchor="t" anchorCtr="0">
            <a:spAutoFit/>
          </a:bodyPr>
          <a:lstStyle>
            <a:lvl1pPr>
              <a:defRPr sz="3600"/>
            </a:lvl1pPr>
          </a:lstStyle>
          <a:p>
            <a:r>
              <a:rPr lang="sv-SE"/>
              <a:t>Klicka här för att skriva rubrik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713319" y="1404852"/>
            <a:ext cx="10286932" cy="4480560"/>
          </a:xfrm>
        </p:spPr>
        <p:txBody>
          <a:bodyPr lIns="0" tIns="0" rIns="0" bIns="0">
            <a:normAutofit/>
          </a:bodyPr>
          <a:lstStyle>
            <a:lvl1pPr>
              <a:spcBef>
                <a:spcPts val="70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Klicka här för att lägga till innehåll</a:t>
            </a:r>
          </a:p>
        </p:txBody>
      </p:sp>
    </p:spTree>
    <p:extLst>
      <p:ext uri="{BB962C8B-B14F-4D97-AF65-F5344CB8AC3E}">
        <p14:creationId xmlns:p14="http://schemas.microsoft.com/office/powerpoint/2010/main" val="22156585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CK i rut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">
            <a:extLst>
              <a:ext uri="{FF2B5EF4-FFF2-40B4-BE49-F238E27FC236}">
                <a16:creationId xmlns:a16="http://schemas.microsoft.com/office/drawing/2014/main" id="{75901F77-31F3-3B88-4D90-1E0685235F99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helsidesbild</a:t>
            </a:r>
            <a:endParaRPr lang="en-US"/>
          </a:p>
        </p:txBody>
      </p:sp>
      <p:sp>
        <p:nvSpPr>
          <p:cNvPr id="2" name="Rubrik"/>
          <p:cNvSpPr>
            <a:spLocks noGrp="1"/>
          </p:cNvSpPr>
          <p:nvPr>
            <p:ph type="title" hasCustomPrompt="1"/>
          </p:nvPr>
        </p:nvSpPr>
        <p:spPr>
          <a:xfrm>
            <a:off x="3524491" y="2141864"/>
            <a:ext cx="5143018" cy="2551121"/>
          </a:xfrm>
          <a:solidFill>
            <a:schemeClr val="bg1"/>
          </a:solidFill>
        </p:spPr>
        <p:txBody>
          <a:bodyPr lIns="0" tIns="72000" rIns="0" bIns="0" anchor="ctr" anchorCtr="0">
            <a:noAutofit/>
          </a:bodyPr>
          <a:lstStyle>
            <a:lvl1pPr algn="ctr">
              <a:defRPr sz="12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/>
              <a:t>TACK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196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">
            <a:extLst>
              <a:ext uri="{FF2B5EF4-FFF2-40B4-BE49-F238E27FC236}">
                <a16:creationId xmlns:a16="http://schemas.microsoft.com/office/drawing/2014/main" id="{FC230F7B-28B2-9557-0FC8-31E985504463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helsidesbild</a:t>
            </a:r>
            <a:endParaRPr lang="en-US"/>
          </a:p>
        </p:txBody>
      </p:sp>
      <p:sp>
        <p:nvSpPr>
          <p:cNvPr id="2" name="Rubrik"/>
          <p:cNvSpPr>
            <a:spLocks noGrp="1"/>
          </p:cNvSpPr>
          <p:nvPr>
            <p:ph type="title" hasCustomPrompt="1"/>
          </p:nvPr>
        </p:nvSpPr>
        <p:spPr>
          <a:xfrm>
            <a:off x="0" y="1853046"/>
            <a:ext cx="12192000" cy="2989862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1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/>
              <a:t>TACK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924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 hasCustomPrompt="1"/>
          </p:nvPr>
        </p:nvSpPr>
        <p:spPr>
          <a:xfrm>
            <a:off x="0" y="1853046"/>
            <a:ext cx="12192000" cy="2989862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1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/>
              <a:t>TACK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946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">
            <a:extLst>
              <a:ext uri="{FF2B5EF4-FFF2-40B4-BE49-F238E27FC236}">
                <a16:creationId xmlns:a16="http://schemas.microsoft.com/office/drawing/2014/main" id="{F6AD89AF-5BB0-3579-E85D-C0263DEAA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499" y="568719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EB9A3F0D-D97C-CA8E-F7D1-69A138E7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498" y="2427570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5F36D79E-3C82-0570-25DA-FE8391FC62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498" y="2795121"/>
            <a:ext cx="4394677" cy="52322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Titel</a:t>
            </a:r>
            <a:br>
              <a:rPr lang="sv-SE"/>
            </a:br>
            <a:r>
              <a:rPr lang="sv-SE" err="1"/>
              <a:t>namn.namnsson@malmo.se</a:t>
            </a:r>
            <a:endParaRPr lang="sv-SE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061F1910-2A3D-0844-4AB2-ED9A7AB98C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8063" y="2427570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10" name="Platshållare för text">
            <a:extLst>
              <a:ext uri="{FF2B5EF4-FFF2-40B4-BE49-F238E27FC236}">
                <a16:creationId xmlns:a16="http://schemas.microsoft.com/office/drawing/2014/main" id="{5DA97691-034A-EE31-96F1-99E8CB5C01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68063" y="2795121"/>
            <a:ext cx="4394677" cy="52322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Titel</a:t>
            </a:r>
            <a:br>
              <a:rPr lang="sv-SE"/>
            </a:br>
            <a:r>
              <a:rPr lang="sv-SE" err="1"/>
              <a:t>namn.namnsson@malmo.se</a:t>
            </a:r>
            <a:endParaRPr lang="sv-SE"/>
          </a:p>
        </p:txBody>
      </p:sp>
      <p:sp>
        <p:nvSpPr>
          <p:cNvPr id="11" name="Platshållare för text">
            <a:extLst>
              <a:ext uri="{FF2B5EF4-FFF2-40B4-BE49-F238E27FC236}">
                <a16:creationId xmlns:a16="http://schemas.microsoft.com/office/drawing/2014/main" id="{13E38ADF-C623-3E0D-4C52-A29A824340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498" y="406811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12" name="Platshållare för text">
            <a:extLst>
              <a:ext uri="{FF2B5EF4-FFF2-40B4-BE49-F238E27FC236}">
                <a16:creationId xmlns:a16="http://schemas.microsoft.com/office/drawing/2014/main" id="{3FA467EA-04B4-5625-FCB1-8BA27DC499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498" y="4435663"/>
            <a:ext cx="4394677" cy="52322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Titel</a:t>
            </a:r>
            <a:br>
              <a:rPr lang="sv-SE"/>
            </a:br>
            <a:r>
              <a:rPr lang="sv-SE" err="1"/>
              <a:t>namn.namnsson@malmo.se</a:t>
            </a:r>
            <a:endParaRPr lang="sv-SE"/>
          </a:p>
        </p:txBody>
      </p:sp>
      <p:sp>
        <p:nvSpPr>
          <p:cNvPr id="14" name="Platshållare för text">
            <a:extLst>
              <a:ext uri="{FF2B5EF4-FFF2-40B4-BE49-F238E27FC236}">
                <a16:creationId xmlns:a16="http://schemas.microsoft.com/office/drawing/2014/main" id="{2796942B-2DD1-5FB8-16FF-222F4FA32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68063" y="406811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15" name="Platshållare för text">
            <a:extLst>
              <a:ext uri="{FF2B5EF4-FFF2-40B4-BE49-F238E27FC236}">
                <a16:creationId xmlns:a16="http://schemas.microsoft.com/office/drawing/2014/main" id="{880272AB-7D68-D40D-FAEF-78E1FFDF84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68063" y="4435663"/>
            <a:ext cx="4394677" cy="52322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Titel</a:t>
            </a:r>
            <a:br>
              <a:rPr lang="sv-SE"/>
            </a:br>
            <a:r>
              <a:rPr lang="sv-SE" err="1"/>
              <a:t>namn.namnsson@malmo.se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20105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961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7B2CF-FD9B-EDEB-3DE7-493733249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321B0-79D3-AC10-F035-378E57263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1C87C-89FF-B326-186F-79FDC28E5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C94EC-E1B0-470A-E987-2B388C74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7AAC-2F72-3320-FF19-0B4BAF5C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795929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F9AC-ECD7-9787-F276-ED9D9951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9DC0A-6D8F-A592-250C-8DA4F97E2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1848-F0DF-9CE6-B7DE-6A6741C5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2BCA4-58FB-67BA-882E-FA507170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15988-7FD4-97AC-F4A8-B32FEF94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34937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909167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2660876"/>
            <a:ext cx="646853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1F8177DC-DC2E-CC6D-BFF0-FE183BF1D4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353" t="-3903" r="2862" b="57574"/>
          <a:stretch/>
        </p:blipFill>
        <p:spPr>
          <a:xfrm>
            <a:off x="0" y="1689881"/>
            <a:ext cx="9681029" cy="516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994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F1BBC-0898-EA26-7393-06AA65FD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41516-200C-1D99-E72C-FA6F2489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84AE0-0FDD-AD08-F003-581E6D47E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D6B66-33C5-8848-E37C-1ADDC176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CD042-2CE2-B535-3B6C-9BE01E36A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353592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ABE0-8B1D-C5D4-0356-36776D66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60096-6D76-D6DF-AC86-F612E219D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90DB3-39AE-5D92-B533-16462DEC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35BE2-8CDA-A561-C42F-0ADD39C0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D48AE-6DC6-06CE-EA34-0CC2A2EB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272AD-886A-2DE8-3AE0-C3459F7B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00500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7512-686D-4531-D2D4-1C901538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4806F-D5C9-E404-2FB1-13D92D3BA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FDB70-5CC6-AC15-3D01-2E1263B83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80A12-B348-9445-FCE2-F240B3936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9B3FFF-9359-6CB2-92A9-A0109C2A8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B117B-CF7C-401B-DCAC-75DB6E29B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C49C3-A9BB-C74C-D712-EC0FF8880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5EEDC7-9381-3B86-0B3D-D1780461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418182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BDE0-2DA9-6EB9-A7AD-33F2CF053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1D7D2C-7B92-342E-C6FD-6E54A63A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0AF65-FFA5-FCA7-5A97-1B60F7580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D5683-57CF-DD28-8AB6-367907CD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732676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23DD1-867E-DB54-73AC-112D24F4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71A1D-C7B8-7B06-5A69-37BCCCC40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96DF4-15BE-37F3-ACF0-B0E2D45D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646342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1B15-05DD-C448-283C-C8D4E448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65D3A-C239-577D-BDDF-3819DF128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8684D-F9A0-4B01-A609-C44EF6C94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7C4C1-AD7D-FD94-5570-A9E0D2E0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A150D-D993-D936-B9EB-5F7C4848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35C4B-F183-B8CD-13B8-55152E9CA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907139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EDD3C-11BB-8BFD-3D9B-F65F3944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97F10-6DC5-062D-65CB-2636940FD1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E0ADC-06C0-F624-C6B9-94C738072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7D95C-2E8E-9765-72D0-24BD6494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190D8-6F26-9482-DD26-032191A21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B3F0F-07B9-C9D6-8B2A-E1CCC727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53320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F0402-DBBD-3209-7291-9ECAE4B7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BCF848-D1E6-D018-4C50-B19FEE71A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9B22E-066A-FE61-6A0A-9A0D8AA2E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22590-EB68-AF07-AB54-70418F18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510D3-811E-4827-D266-F0A2B8EB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476998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6905EC-FCDD-5EA4-17D4-57C2F3D40B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B7EE2-EE72-FFE4-1812-6DF548179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73F30-17EE-1A4C-296D-4821D449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F1144-3B8A-234C-A579-B053E07A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3F5C2-D587-5944-E751-6F588807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78831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EE52401E-6398-5B8E-0644-0C7C57A6B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800" y="1766463"/>
            <a:ext cx="8098971" cy="809897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552238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6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55223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sp>
        <p:nvSpPr>
          <p:cNvPr id="4" name="Platshållare för bild 4">
            <a:extLst>
              <a:ext uri="{FF2B5EF4-FFF2-40B4-BE49-F238E27FC236}">
                <a16:creationId xmlns:a16="http://schemas.microsoft.com/office/drawing/2014/main" id="{3C992D95-5920-099F-90CF-926DC8F037D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65476" y="204946"/>
            <a:ext cx="5024846" cy="6458321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73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968675F5-1AD4-EA0D-9223-DCD38B0D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256316" y="623143"/>
            <a:ext cx="1970484" cy="1970484"/>
          </a:xfrm>
          <a:prstGeom prst="rect">
            <a:avLst/>
          </a:prstGeom>
        </p:spPr>
      </p:pic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2033D992-9D26-F02E-0C48-6501D906B3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56316" y="1246820"/>
            <a:ext cx="1970484" cy="61555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11/6</a:t>
            </a:r>
          </a:p>
        </p:txBody>
      </p:sp>
      <p:sp>
        <p:nvSpPr>
          <p:cNvPr id="19" name="Rubrik">
            <a:extLst>
              <a:ext uri="{FF2B5EF4-FFF2-40B4-BE49-F238E27FC236}">
                <a16:creationId xmlns:a16="http://schemas.microsoft.com/office/drawing/2014/main" id="{3E55B53A-76E5-4061-13DF-21476A3A4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0" name="Platshållare för text">
            <a:extLst>
              <a:ext uri="{FF2B5EF4-FFF2-40B4-BE49-F238E27FC236}">
                <a16:creationId xmlns:a16="http://schemas.microsoft.com/office/drawing/2014/main" id="{8B8F0D03-C2CF-53BA-48FE-D6A6EB1563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646853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31486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926F74BF-5C74-E1CD-5104-E67C09DB8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894532"/>
            <a:ext cx="9254167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B14DA80D-92D5-9EFB-E3C3-120FCC0DE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2427570"/>
            <a:ext cx="9254168" cy="297517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2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28192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+ Halvisda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">
            <a:extLst>
              <a:ext uri="{FF2B5EF4-FFF2-40B4-BE49-F238E27FC236}">
                <a16:creationId xmlns:a16="http://schemas.microsoft.com/office/drawing/2014/main" id="{40E4964B-4580-2EE7-B570-A3527FE7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149833"/>
            <a:ext cx="4507795" cy="1231106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rubrik</a:t>
            </a:r>
            <a:endParaRPr lang="en-US"/>
          </a:p>
        </p:txBody>
      </p:sp>
      <p:sp>
        <p:nvSpPr>
          <p:cNvPr id="7" name="Platshållare för bild">
            <a:extLst>
              <a:ext uri="{FF2B5EF4-FFF2-40B4-BE49-F238E27FC236}">
                <a16:creationId xmlns:a16="http://schemas.microsoft.com/office/drawing/2014/main" id="{5BD9943B-B886-17B6-13B3-0256B7946FC9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8B2EFAEF-BDF7-E2C1-9943-3F9F4106ED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35712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ändra underrubrik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E835AB6-5B94-5CF1-FE91-3647AB110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36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1313" y="2505670"/>
            <a:ext cx="6703483" cy="184665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sv-SE"/>
              <a:t>”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dolorsin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 </a:t>
            </a:r>
            <a:r>
              <a:rPr lang="sv-SE" err="1"/>
              <a:t>consecte</a:t>
            </a:r>
            <a:r>
              <a:rPr lang="sv-SE"/>
              <a:t> </a:t>
            </a:r>
            <a:r>
              <a:rPr lang="sv-SE" err="1"/>
              <a:t>unca</a:t>
            </a:r>
            <a:r>
              <a:rPr lang="sv-SE"/>
              <a:t> </a:t>
            </a:r>
            <a:r>
              <a:rPr lang="sv-SE" err="1"/>
              <a:t>accumsan</a:t>
            </a:r>
            <a:r>
              <a:rPr lang="sv-SE"/>
              <a:t> urna </a:t>
            </a:r>
            <a:r>
              <a:rPr lang="sv-SE" err="1"/>
              <a:t>quis</a:t>
            </a:r>
            <a:r>
              <a:rPr lang="sv-SE"/>
              <a:t>.”</a:t>
            </a:r>
            <a:endParaRPr lang="en-US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A08B9AD8-6979-17F3-92A6-6BA2A0ED9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850596">
            <a:off x="7172202" y="-3307590"/>
            <a:ext cx="6868071" cy="6868071"/>
          </a:xfrm>
          <a:prstGeom prst="rect">
            <a:avLst/>
          </a:prstGeom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4F5EFF6C-4351-5A9E-38FD-D6AE81DF1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59487">
            <a:off x="-2497037" y="4108724"/>
            <a:ext cx="7223796" cy="72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02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1313" y="2505670"/>
            <a:ext cx="6703483" cy="184665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sv-SE"/>
              <a:t>”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dolorsin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 </a:t>
            </a:r>
            <a:r>
              <a:rPr lang="sv-SE" err="1"/>
              <a:t>consecte</a:t>
            </a:r>
            <a:r>
              <a:rPr lang="sv-SE"/>
              <a:t> </a:t>
            </a:r>
            <a:r>
              <a:rPr lang="sv-SE" err="1"/>
              <a:t>unca</a:t>
            </a:r>
            <a:r>
              <a:rPr lang="sv-SE"/>
              <a:t> </a:t>
            </a:r>
            <a:r>
              <a:rPr lang="sv-SE" err="1"/>
              <a:t>accumsan</a:t>
            </a:r>
            <a:r>
              <a:rPr lang="sv-SE"/>
              <a:t> urna </a:t>
            </a:r>
            <a:r>
              <a:rPr lang="sv-SE" err="1"/>
              <a:t>quis</a:t>
            </a:r>
            <a:r>
              <a:rPr lang="sv-SE"/>
              <a:t>.”</a:t>
            </a:r>
            <a:endParaRPr lang="en-US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51B6836A-E127-BABC-B0BF-2B2074D6A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845122">
            <a:off x="-1247297" y="3695155"/>
            <a:ext cx="5760866" cy="5760866"/>
          </a:xfrm>
          <a:prstGeom prst="rect">
            <a:avLst/>
          </a:prstGeom>
        </p:spPr>
      </p:pic>
      <p:sp>
        <p:nvSpPr>
          <p:cNvPr id="5" name="Bild 14">
            <a:extLst>
              <a:ext uri="{FF2B5EF4-FFF2-40B4-BE49-F238E27FC236}">
                <a16:creationId xmlns:a16="http://schemas.microsoft.com/office/drawing/2014/main" id="{2A4B413F-6F32-43D7-7A93-9D05A30D5E61}"/>
              </a:ext>
            </a:extLst>
          </p:cNvPr>
          <p:cNvSpPr/>
          <p:nvPr userDrawn="1"/>
        </p:nvSpPr>
        <p:spPr>
          <a:xfrm rot="7924753">
            <a:off x="7842828" y="-3608883"/>
            <a:ext cx="6454758" cy="7030913"/>
          </a:xfrm>
          <a:custGeom>
            <a:avLst/>
            <a:gdLst>
              <a:gd name="connsiteX0" fmla="*/ 1781924 w 6454758"/>
              <a:gd name="connsiteY0" fmla="*/ 131370 h 7030913"/>
              <a:gd name="connsiteX1" fmla="*/ 1021033 w 6454758"/>
              <a:gd name="connsiteY1" fmla="*/ 1779957 h 7030913"/>
              <a:gd name="connsiteX2" fmla="*/ 1144123 w 6454758"/>
              <a:gd name="connsiteY2" fmla="*/ 2626210 h 7030913"/>
              <a:gd name="connsiteX3" fmla="*/ 430670 w 6454758"/>
              <a:gd name="connsiteY3" fmla="*/ 4818960 h 7030913"/>
              <a:gd name="connsiteX4" fmla="*/ 2288099 w 6454758"/>
              <a:gd name="connsiteY4" fmla="*/ 6988970 h 7030913"/>
              <a:gd name="connsiteX5" fmla="*/ 5307880 w 6454758"/>
              <a:gd name="connsiteY5" fmla="*/ 6441548 h 7030913"/>
              <a:gd name="connsiteX6" fmla="*/ 5951220 w 6454758"/>
              <a:gd name="connsiteY6" fmla="*/ 3892950 h 7030913"/>
              <a:gd name="connsiteX7" fmla="*/ 5243956 w 6454758"/>
              <a:gd name="connsiteY7" fmla="*/ 2461286 h 7030913"/>
              <a:gd name="connsiteX8" fmla="*/ 4800532 w 6454758"/>
              <a:gd name="connsiteY8" fmla="*/ 933574 h 7030913"/>
              <a:gd name="connsiteX9" fmla="*/ 1796064 w 6454758"/>
              <a:gd name="connsiteY9" fmla="*/ 126939 h 7030913"/>
              <a:gd name="connsiteX10" fmla="*/ 1781924 w 6454758"/>
              <a:gd name="connsiteY10" fmla="*/ 131370 h 703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54758" h="7030913">
                <a:moveTo>
                  <a:pt x="1781924" y="131370"/>
                </a:moveTo>
                <a:cubicBezTo>
                  <a:pt x="1004287" y="343406"/>
                  <a:pt x="857934" y="1055491"/>
                  <a:pt x="1021033" y="1779957"/>
                </a:cubicBezTo>
                <a:cubicBezTo>
                  <a:pt x="1076420" y="2058718"/>
                  <a:pt x="1142234" y="2341649"/>
                  <a:pt x="1144123" y="2626210"/>
                </a:cubicBezTo>
                <a:cubicBezTo>
                  <a:pt x="1143797" y="3417140"/>
                  <a:pt x="821183" y="4134243"/>
                  <a:pt x="430670" y="4818960"/>
                </a:cubicBezTo>
                <a:cubicBezTo>
                  <a:pt x="-640065" y="6759666"/>
                  <a:pt x="400435" y="7180479"/>
                  <a:pt x="2288099" y="6988970"/>
                </a:cubicBezTo>
                <a:cubicBezTo>
                  <a:pt x="3299862" y="6882691"/>
                  <a:pt x="4342316" y="6765205"/>
                  <a:pt x="5307880" y="6441548"/>
                </a:cubicBezTo>
                <a:cubicBezTo>
                  <a:pt x="6659134" y="5976099"/>
                  <a:pt x="6738762" y="4946677"/>
                  <a:pt x="5951220" y="3892950"/>
                </a:cubicBezTo>
                <a:cubicBezTo>
                  <a:pt x="5631928" y="3452979"/>
                  <a:pt x="5405948" y="2974433"/>
                  <a:pt x="5243956" y="2461286"/>
                </a:cubicBezTo>
                <a:cubicBezTo>
                  <a:pt x="5085092" y="1963517"/>
                  <a:pt x="5079423" y="1383840"/>
                  <a:pt x="4800532" y="933574"/>
                </a:cubicBezTo>
                <a:cubicBezTo>
                  <a:pt x="4221181" y="-52190"/>
                  <a:pt x="2793427" y="-133446"/>
                  <a:pt x="1796064" y="126939"/>
                </a:cubicBezTo>
                <a:lnTo>
                  <a:pt x="1781924" y="13137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4229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00DB7995-A584-4792-478D-7784CCE97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77988" y="3122612"/>
            <a:ext cx="6683375" cy="6683375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9150"/>
            <a:ext cx="12191999" cy="123110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lnSpc>
                <a:spcPct val="1000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rPr lang="sv-SE"/>
              <a:t>Avsnitt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2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6CFC5499-5A9B-C507-FAD6-53554B1CA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CAD726B7-B622-C6E9-1D65-DCA1EF602D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792187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00DB7995-A584-4792-478D-7784CCE97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7899" y="-3785666"/>
            <a:ext cx="7086601" cy="708660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9150"/>
            <a:ext cx="12191999" cy="123110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lnSpc>
                <a:spcPct val="1000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rPr lang="sv-SE"/>
              <a:t>Avsnitt 2</a:t>
            </a:r>
            <a:endParaRPr lang="en-US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F0E45DFA-D62E-2644-A4DC-D3534B26F9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805061">
            <a:off x="-1335048" y="3394070"/>
            <a:ext cx="5504849" cy="55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lem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74B7D211-7B09-85AE-53F5-B4B75DC154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146" y="1569788"/>
            <a:ext cx="4918226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två rader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145" y="3375187"/>
            <a:ext cx="4820686" cy="166199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8301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lem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74B7D211-7B09-85AE-53F5-B4B75DC154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146" y="2483703"/>
            <a:ext cx="5150454" cy="1661993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/>
              <a:t>Till exempel ett större citat eller en kortare text kan få ta plats här.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24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lem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726B9EBD-9B4C-016F-EBAE-2D0BA35E3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140074" y="473075"/>
            <a:ext cx="5911850" cy="591185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5922" y="2206704"/>
            <a:ext cx="4130978" cy="2215991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/>
              <a:t>Till exempel ett större citat eller en kortare text kan få ta plats här.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38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lement C Mörkrö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726B9EBD-9B4C-016F-EBAE-2D0BA35E3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140074" y="473075"/>
            <a:ext cx="5911850" cy="591185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5922" y="2206704"/>
            <a:ext cx="4130978" cy="2215991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sv-SE"/>
              <a:t>Till exempel ett större citat eller en kortare text kan få ta plats här.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44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0996FE2-8CB1-BDE0-EE69-95DA8FDF7E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3051" y="-738807"/>
            <a:ext cx="8310759" cy="6468616"/>
          </a:xfrm>
          <a:custGeom>
            <a:avLst/>
            <a:gdLst>
              <a:gd name="connsiteX0" fmla="*/ 4329068 w 8310759"/>
              <a:gd name="connsiteY0" fmla="*/ 10 h 6468616"/>
              <a:gd name="connsiteX1" fmla="*/ 5956710 w 8310759"/>
              <a:gd name="connsiteY1" fmla="*/ 189709 h 6468616"/>
              <a:gd name="connsiteX2" fmla="*/ 7292984 w 8310759"/>
              <a:gd name="connsiteY2" fmla="*/ 264961 h 6468616"/>
              <a:gd name="connsiteX3" fmla="*/ 7922649 w 8310759"/>
              <a:gd name="connsiteY3" fmla="*/ 3172276 h 6468616"/>
              <a:gd name="connsiteX4" fmla="*/ 7922726 w 8310759"/>
              <a:gd name="connsiteY4" fmla="*/ 3172199 h 6468616"/>
              <a:gd name="connsiteX5" fmla="*/ 7918182 w 8310759"/>
              <a:gd name="connsiteY5" fmla="*/ 3185678 h 6468616"/>
              <a:gd name="connsiteX6" fmla="*/ 8006296 w 8310759"/>
              <a:gd name="connsiteY6" fmla="*/ 5102014 h 6468616"/>
              <a:gd name="connsiteX7" fmla="*/ 6593384 w 8310759"/>
              <a:gd name="connsiteY7" fmla="*/ 6419032 h 6468616"/>
              <a:gd name="connsiteX8" fmla="*/ 5194489 w 8310759"/>
              <a:gd name="connsiteY8" fmla="*/ 6237566 h 6468616"/>
              <a:gd name="connsiteX9" fmla="*/ 4326824 w 8310759"/>
              <a:gd name="connsiteY9" fmla="*/ 6404553 h 6468616"/>
              <a:gd name="connsiteX10" fmla="*/ 3272300 w 8310759"/>
              <a:gd name="connsiteY10" fmla="*/ 6429970 h 6468616"/>
              <a:gd name="connsiteX11" fmla="*/ 1735611 w 8310759"/>
              <a:gd name="connsiteY11" fmla="*/ 5887342 h 6468616"/>
              <a:gd name="connsiteX12" fmla="*/ 660368 w 8310759"/>
              <a:gd name="connsiteY12" fmla="*/ 5700176 h 6468616"/>
              <a:gd name="connsiteX13" fmla="*/ 178126 w 8310759"/>
              <a:gd name="connsiteY13" fmla="*/ 3478597 h 6468616"/>
              <a:gd name="connsiteX14" fmla="*/ 300054 w 8310759"/>
              <a:gd name="connsiteY14" fmla="*/ 2860101 h 6468616"/>
              <a:gd name="connsiteX15" fmla="*/ 253532 w 8310759"/>
              <a:gd name="connsiteY15" fmla="*/ 1478383 h 6468616"/>
              <a:gd name="connsiteX16" fmla="*/ 1488829 w 8310759"/>
              <a:gd name="connsiteY16" fmla="*/ 521833 h 6468616"/>
              <a:gd name="connsiteX17" fmla="*/ 2624612 w 8310759"/>
              <a:gd name="connsiteY17" fmla="*/ 513514 h 6468616"/>
              <a:gd name="connsiteX18" fmla="*/ 3594795 w 8310759"/>
              <a:gd name="connsiteY18" fmla="*/ 113148 h 6468616"/>
              <a:gd name="connsiteX19" fmla="*/ 4329068 w 8310759"/>
              <a:gd name="connsiteY19" fmla="*/ 10 h 646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10759" h="6468616">
                <a:moveTo>
                  <a:pt x="4329068" y="10"/>
                </a:moveTo>
                <a:cubicBezTo>
                  <a:pt x="4873273" y="1407"/>
                  <a:pt x="5425640" y="149730"/>
                  <a:pt x="5956710" y="189709"/>
                </a:cubicBezTo>
                <a:cubicBezTo>
                  <a:pt x="6402366" y="219363"/>
                  <a:pt x="6854415" y="149580"/>
                  <a:pt x="7292984" y="264961"/>
                </a:cubicBezTo>
                <a:cubicBezTo>
                  <a:pt x="8675858" y="624120"/>
                  <a:pt x="8397265" y="2098035"/>
                  <a:pt x="7922649" y="3172276"/>
                </a:cubicBezTo>
                <a:lnTo>
                  <a:pt x="7922726" y="3172199"/>
                </a:lnTo>
                <a:lnTo>
                  <a:pt x="7918182" y="3185678"/>
                </a:lnTo>
                <a:cubicBezTo>
                  <a:pt x="7641899" y="3835137"/>
                  <a:pt x="8046271" y="4443774"/>
                  <a:pt x="8006296" y="5102014"/>
                </a:cubicBezTo>
                <a:cubicBezTo>
                  <a:pt x="7981649" y="5879717"/>
                  <a:pt x="7385335" y="6444296"/>
                  <a:pt x="6593384" y="6419032"/>
                </a:cubicBezTo>
                <a:cubicBezTo>
                  <a:pt x="6135789" y="6416337"/>
                  <a:pt x="5642764" y="6223702"/>
                  <a:pt x="5194489" y="6237566"/>
                </a:cubicBezTo>
                <a:cubicBezTo>
                  <a:pt x="4879772" y="6245808"/>
                  <a:pt x="4634685" y="6344936"/>
                  <a:pt x="4326824" y="6404553"/>
                </a:cubicBezTo>
                <a:cubicBezTo>
                  <a:pt x="3986920" y="6473180"/>
                  <a:pt x="3616901" y="6494284"/>
                  <a:pt x="3272300" y="6429970"/>
                </a:cubicBezTo>
                <a:cubicBezTo>
                  <a:pt x="2724896" y="6340777"/>
                  <a:pt x="2284555" y="5938485"/>
                  <a:pt x="1735611" y="5887342"/>
                </a:cubicBezTo>
                <a:cubicBezTo>
                  <a:pt x="1376606" y="5844132"/>
                  <a:pt x="988486" y="5873709"/>
                  <a:pt x="660368" y="5700176"/>
                </a:cubicBezTo>
                <a:cubicBezTo>
                  <a:pt x="-123035" y="5281401"/>
                  <a:pt x="-104087" y="4213244"/>
                  <a:pt x="178126" y="3478597"/>
                </a:cubicBezTo>
                <a:cubicBezTo>
                  <a:pt x="242825" y="3277490"/>
                  <a:pt x="299052" y="3071530"/>
                  <a:pt x="300054" y="2860101"/>
                </a:cubicBezTo>
                <a:cubicBezTo>
                  <a:pt x="299360" y="2400966"/>
                  <a:pt x="73220" y="1927428"/>
                  <a:pt x="253532" y="1478383"/>
                </a:cubicBezTo>
                <a:cubicBezTo>
                  <a:pt x="440390" y="961635"/>
                  <a:pt x="941348" y="573207"/>
                  <a:pt x="1488829" y="521833"/>
                </a:cubicBezTo>
                <a:cubicBezTo>
                  <a:pt x="1867474" y="480317"/>
                  <a:pt x="2264991" y="600628"/>
                  <a:pt x="2624612" y="513514"/>
                </a:cubicBezTo>
                <a:cubicBezTo>
                  <a:pt x="2966749" y="438648"/>
                  <a:pt x="3262210" y="218978"/>
                  <a:pt x="3594795" y="113148"/>
                </a:cubicBezTo>
                <a:cubicBezTo>
                  <a:pt x="3836022" y="29097"/>
                  <a:pt x="4081702" y="-625"/>
                  <a:pt x="4329068" y="1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2171"/>
            <a:ext cx="43285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/>
              <a:t>på två rader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467570"/>
            <a:ext cx="4328583" cy="193899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</a:t>
            </a:r>
          </a:p>
          <a:p>
            <a:pPr lvl="0"/>
            <a:endParaRPr lang="sv-SE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B963F057-4737-9AA4-EE58-0F449FAEA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356536">
            <a:off x="-2232333" y="4485038"/>
            <a:ext cx="5981747" cy="59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81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">
            <a:extLst>
              <a:ext uri="{FF2B5EF4-FFF2-40B4-BE49-F238E27FC236}">
                <a16:creationId xmlns:a16="http://schemas.microsoft.com/office/drawing/2014/main" id="{6234D6D8-2F9E-0775-430D-854BB48C6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1727"/>
            <a:ext cx="43285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/>
              <a:t>på två rader</a:t>
            </a:r>
            <a:endParaRPr lang="en-US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974972E0-57CF-1598-EC9D-2E111095F8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467126"/>
            <a:ext cx="4328583" cy="332398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 </a:t>
            </a:r>
            <a:r>
              <a:rPr lang="sv-SE" err="1"/>
              <a:t>ipsumus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.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9B29E0AA-2569-0FA3-CBEA-BCAB8CE2E5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1824" y="1075871"/>
            <a:ext cx="5682536" cy="4669854"/>
          </a:xfrm>
          <a:custGeom>
            <a:avLst/>
            <a:gdLst>
              <a:gd name="connsiteX0" fmla="*/ 2858699 w 5682536"/>
              <a:gd name="connsiteY0" fmla="*/ 2501 h 4669854"/>
              <a:gd name="connsiteX1" fmla="*/ 4072939 w 5682536"/>
              <a:gd name="connsiteY1" fmla="*/ 136957 h 4669854"/>
              <a:gd name="connsiteX2" fmla="*/ 4986626 w 5682536"/>
              <a:gd name="connsiteY2" fmla="*/ 191283 h 4669854"/>
              <a:gd name="connsiteX3" fmla="*/ 5417163 w 5682536"/>
              <a:gd name="connsiteY3" fmla="*/ 2290146 h 4669854"/>
              <a:gd name="connsiteX4" fmla="*/ 5417216 w 5682536"/>
              <a:gd name="connsiteY4" fmla="*/ 2290090 h 4669854"/>
              <a:gd name="connsiteX5" fmla="*/ 5414109 w 5682536"/>
              <a:gd name="connsiteY5" fmla="*/ 2299821 h 4669854"/>
              <a:gd name="connsiteX6" fmla="*/ 5474357 w 5682536"/>
              <a:gd name="connsiteY6" fmla="*/ 3683271 h 4669854"/>
              <a:gd name="connsiteX7" fmla="*/ 4508269 w 5682536"/>
              <a:gd name="connsiteY7" fmla="*/ 4634059 h 4669854"/>
              <a:gd name="connsiteX8" fmla="*/ 3551766 w 5682536"/>
              <a:gd name="connsiteY8" fmla="*/ 4503054 h 4669854"/>
              <a:gd name="connsiteX9" fmla="*/ 2958494 w 5682536"/>
              <a:gd name="connsiteY9" fmla="*/ 4623606 h 4669854"/>
              <a:gd name="connsiteX10" fmla="*/ 2237456 w 5682536"/>
              <a:gd name="connsiteY10" fmla="*/ 4641955 h 4669854"/>
              <a:gd name="connsiteX11" fmla="*/ 1186735 w 5682536"/>
              <a:gd name="connsiteY11" fmla="*/ 4250219 h 4669854"/>
              <a:gd name="connsiteX12" fmla="*/ 451530 w 5682536"/>
              <a:gd name="connsiteY12" fmla="*/ 4115099 h 4669854"/>
              <a:gd name="connsiteX13" fmla="*/ 121794 w 5682536"/>
              <a:gd name="connsiteY13" fmla="*/ 2511286 h 4669854"/>
              <a:gd name="connsiteX14" fmla="*/ 205163 w 5682536"/>
              <a:gd name="connsiteY14" fmla="*/ 2064779 h 4669854"/>
              <a:gd name="connsiteX15" fmla="*/ 173353 w 5682536"/>
              <a:gd name="connsiteY15" fmla="*/ 1067282 h 4669854"/>
              <a:gd name="connsiteX16" fmla="*/ 1017996 w 5682536"/>
              <a:gd name="connsiteY16" fmla="*/ 376725 h 4669854"/>
              <a:gd name="connsiteX17" fmla="*/ 1794595 w 5682536"/>
              <a:gd name="connsiteY17" fmla="*/ 370720 h 4669854"/>
              <a:gd name="connsiteX18" fmla="*/ 2457965 w 5682536"/>
              <a:gd name="connsiteY18" fmla="*/ 81685 h 4669854"/>
              <a:gd name="connsiteX19" fmla="*/ 2858699 w 5682536"/>
              <a:gd name="connsiteY19" fmla="*/ 2501 h 466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82536" h="4669854">
                <a:moveTo>
                  <a:pt x="2858699" y="2501"/>
                </a:moveTo>
                <a:cubicBezTo>
                  <a:pt x="3263342" y="-19098"/>
                  <a:pt x="3676805" y="105471"/>
                  <a:pt x="4072939" y="136957"/>
                </a:cubicBezTo>
                <a:cubicBezTo>
                  <a:pt x="4377660" y="158365"/>
                  <a:pt x="4686751" y="107987"/>
                  <a:pt x="4986626" y="191283"/>
                </a:cubicBezTo>
                <a:cubicBezTo>
                  <a:pt x="5932175" y="450568"/>
                  <a:pt x="5741685" y="1514624"/>
                  <a:pt x="5417163" y="2290146"/>
                </a:cubicBezTo>
                <a:lnTo>
                  <a:pt x="5417216" y="2290090"/>
                </a:lnTo>
                <a:lnTo>
                  <a:pt x="5414109" y="2299821"/>
                </a:lnTo>
                <a:cubicBezTo>
                  <a:pt x="5225199" y="2768681"/>
                  <a:pt x="5501691" y="3208072"/>
                  <a:pt x="5474357" y="3683271"/>
                </a:cubicBezTo>
                <a:cubicBezTo>
                  <a:pt x="5457505" y="4244714"/>
                  <a:pt x="5049771" y="4652298"/>
                  <a:pt x="4508269" y="4634059"/>
                </a:cubicBezTo>
                <a:cubicBezTo>
                  <a:pt x="4195386" y="4632113"/>
                  <a:pt x="3858276" y="4493045"/>
                  <a:pt x="3551766" y="4503054"/>
                </a:cubicBezTo>
                <a:cubicBezTo>
                  <a:pt x="3336576" y="4509004"/>
                  <a:pt x="3168996" y="4580567"/>
                  <a:pt x="2958494" y="4623606"/>
                </a:cubicBezTo>
                <a:cubicBezTo>
                  <a:pt x="2726083" y="4673150"/>
                  <a:pt x="2473079" y="4688385"/>
                  <a:pt x="2237456" y="4641955"/>
                </a:cubicBezTo>
                <a:cubicBezTo>
                  <a:pt x="1863165" y="4577565"/>
                  <a:pt x="1562079" y="4287141"/>
                  <a:pt x="1186735" y="4250219"/>
                </a:cubicBezTo>
                <a:cubicBezTo>
                  <a:pt x="941263" y="4219024"/>
                  <a:pt x="675883" y="4240377"/>
                  <a:pt x="451530" y="4115099"/>
                </a:cubicBezTo>
                <a:cubicBezTo>
                  <a:pt x="-84126" y="3812775"/>
                  <a:pt x="-71171" y="3041646"/>
                  <a:pt x="121794" y="2511286"/>
                </a:cubicBezTo>
                <a:cubicBezTo>
                  <a:pt x="166033" y="2366102"/>
                  <a:pt x="204478" y="2217414"/>
                  <a:pt x="205163" y="2064779"/>
                </a:cubicBezTo>
                <a:cubicBezTo>
                  <a:pt x="204689" y="1733318"/>
                  <a:pt x="50064" y="1391459"/>
                  <a:pt x="173353" y="1067282"/>
                </a:cubicBezTo>
                <a:cubicBezTo>
                  <a:pt x="301119" y="694229"/>
                  <a:pt x="643652" y="413814"/>
                  <a:pt x="1017996" y="376725"/>
                </a:cubicBezTo>
                <a:cubicBezTo>
                  <a:pt x="1276897" y="346754"/>
                  <a:pt x="1548702" y="433609"/>
                  <a:pt x="1794595" y="370720"/>
                </a:cubicBezTo>
                <a:cubicBezTo>
                  <a:pt x="2028533" y="316672"/>
                  <a:pt x="2230557" y="158087"/>
                  <a:pt x="2457965" y="81685"/>
                </a:cubicBezTo>
                <a:cubicBezTo>
                  <a:pt x="2589917" y="33142"/>
                  <a:pt x="2723818" y="9701"/>
                  <a:pt x="2858699" y="250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18608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230594B8-FD9C-8549-1C3D-38713727FB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7198" y="651767"/>
            <a:ext cx="5971484" cy="5505983"/>
          </a:xfrm>
          <a:custGeom>
            <a:avLst/>
            <a:gdLst>
              <a:gd name="connsiteX0" fmla="*/ 3080176 w 5971484"/>
              <a:gd name="connsiteY0" fmla="*/ 76 h 5505983"/>
              <a:gd name="connsiteX1" fmla="*/ 3357115 w 5971484"/>
              <a:gd name="connsiteY1" fmla="*/ 24041 h 5505983"/>
              <a:gd name="connsiteX2" fmla="*/ 5558812 w 5971484"/>
              <a:gd name="connsiteY2" fmla="*/ 2496111 h 5505983"/>
              <a:gd name="connsiteX3" fmla="*/ 5209404 w 5971484"/>
              <a:gd name="connsiteY3" fmla="*/ 5364709 h 5505983"/>
              <a:gd name="connsiteX4" fmla="*/ 3687639 w 5971484"/>
              <a:gd name="connsiteY4" fmla="*/ 5151046 h 5505983"/>
              <a:gd name="connsiteX5" fmla="*/ 2387681 w 5971484"/>
              <a:gd name="connsiteY5" fmla="*/ 4220914 h 5505983"/>
              <a:gd name="connsiteX6" fmla="*/ 755624 w 5971484"/>
              <a:gd name="connsiteY6" fmla="*/ 4395202 h 5505983"/>
              <a:gd name="connsiteX7" fmla="*/ 746928 w 5971484"/>
              <a:gd name="connsiteY7" fmla="*/ 4392273 h 5505983"/>
              <a:gd name="connsiteX8" fmla="*/ 18104 w 5971484"/>
              <a:gd name="connsiteY8" fmla="*/ 2821655 h 5505983"/>
              <a:gd name="connsiteX9" fmla="*/ 3080176 w 5971484"/>
              <a:gd name="connsiteY9" fmla="*/ 76 h 550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71484" h="5505983">
                <a:moveTo>
                  <a:pt x="3080176" y="76"/>
                </a:moveTo>
                <a:cubicBezTo>
                  <a:pt x="3173179" y="915"/>
                  <a:pt x="3265639" y="8721"/>
                  <a:pt x="3357115" y="24041"/>
                </a:cubicBezTo>
                <a:cubicBezTo>
                  <a:pt x="4452787" y="245349"/>
                  <a:pt x="5137111" y="1576266"/>
                  <a:pt x="5558812" y="2496111"/>
                </a:cubicBezTo>
                <a:cubicBezTo>
                  <a:pt x="5897500" y="3300227"/>
                  <a:pt x="6431711" y="4716784"/>
                  <a:pt x="5209404" y="5364709"/>
                </a:cubicBezTo>
                <a:cubicBezTo>
                  <a:pt x="4664528" y="5620338"/>
                  <a:pt x="4028947" y="5517189"/>
                  <a:pt x="3687639" y="5151046"/>
                </a:cubicBezTo>
                <a:cubicBezTo>
                  <a:pt x="3282918" y="4720058"/>
                  <a:pt x="3158815" y="4119462"/>
                  <a:pt x="2387681" y="4220914"/>
                </a:cubicBezTo>
                <a:cubicBezTo>
                  <a:pt x="1855452" y="4273568"/>
                  <a:pt x="1253302" y="4560118"/>
                  <a:pt x="755624" y="4395202"/>
                </a:cubicBezTo>
                <a:lnTo>
                  <a:pt x="746928" y="4392273"/>
                </a:lnTo>
                <a:cubicBezTo>
                  <a:pt x="168745" y="4184725"/>
                  <a:pt x="-71065" y="3447189"/>
                  <a:pt x="18104" y="2821655"/>
                </a:cubicBezTo>
                <a:cubicBezTo>
                  <a:pt x="167915" y="1542583"/>
                  <a:pt x="1685131" y="-12505"/>
                  <a:pt x="3080176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  <p:sp>
        <p:nvSpPr>
          <p:cNvPr id="11" name="Rubrik">
            <a:extLst>
              <a:ext uri="{FF2B5EF4-FFF2-40B4-BE49-F238E27FC236}">
                <a16:creationId xmlns:a16="http://schemas.microsoft.com/office/drawing/2014/main" id="{F2B50FDD-505A-D521-B07B-0A5E8648F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1727"/>
            <a:ext cx="43285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/>
              <a:t>på två rader</a:t>
            </a:r>
            <a:endParaRPr lang="en-US"/>
          </a:p>
        </p:txBody>
      </p:sp>
      <p:sp>
        <p:nvSpPr>
          <p:cNvPr id="12" name="Platshållare för text">
            <a:extLst>
              <a:ext uri="{FF2B5EF4-FFF2-40B4-BE49-F238E27FC236}">
                <a16:creationId xmlns:a16="http://schemas.microsoft.com/office/drawing/2014/main" id="{8B9D710E-119A-74EC-9F71-27C43807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467126"/>
            <a:ext cx="4328583" cy="332398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 </a:t>
            </a:r>
            <a:r>
              <a:rPr lang="sv-SE" err="1"/>
              <a:t>ipsumus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6038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9618" y="661727"/>
            <a:ext cx="43285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/>
              <a:t>på två rader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9617" y="2467126"/>
            <a:ext cx="4328583" cy="332398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 </a:t>
            </a:r>
            <a:r>
              <a:rPr lang="sv-SE" err="1"/>
              <a:t>ipsumus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.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A5CF9263-BEB5-B1F8-6532-D40FB05B6B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857" y="699827"/>
            <a:ext cx="5478143" cy="5461430"/>
          </a:xfrm>
          <a:custGeom>
            <a:avLst/>
            <a:gdLst>
              <a:gd name="connsiteX0" fmla="*/ 2992771 w 5478143"/>
              <a:gd name="connsiteY0" fmla="*/ 51 h 5461430"/>
              <a:gd name="connsiteX1" fmla="*/ 3275696 w 5478143"/>
              <a:gd name="connsiteY1" fmla="*/ 17549 h 5461430"/>
              <a:gd name="connsiteX2" fmla="*/ 5274231 w 5478143"/>
              <a:gd name="connsiteY2" fmla="*/ 1359061 h 5461430"/>
              <a:gd name="connsiteX3" fmla="*/ 4919649 w 5478143"/>
              <a:gd name="connsiteY3" fmla="*/ 3898048 h 5461430"/>
              <a:gd name="connsiteX4" fmla="*/ 4027203 w 5478143"/>
              <a:gd name="connsiteY4" fmla="*/ 4659861 h 5461430"/>
              <a:gd name="connsiteX5" fmla="*/ 2053547 w 5478143"/>
              <a:gd name="connsiteY5" fmla="*/ 5452441 h 5461430"/>
              <a:gd name="connsiteX6" fmla="*/ 776970 w 5478143"/>
              <a:gd name="connsiteY6" fmla="*/ 4664379 h 5461430"/>
              <a:gd name="connsiteX7" fmla="*/ 142896 w 5478143"/>
              <a:gd name="connsiteY7" fmla="*/ 3267680 h 5461430"/>
              <a:gd name="connsiteX8" fmla="*/ 231 w 5478143"/>
              <a:gd name="connsiteY8" fmla="*/ 2478502 h 5461430"/>
              <a:gd name="connsiteX9" fmla="*/ 1096978 w 5478143"/>
              <a:gd name="connsiteY9" fmla="*/ 606336 h 5461430"/>
              <a:gd name="connsiteX10" fmla="*/ 2992771 w 5478143"/>
              <a:gd name="connsiteY10" fmla="*/ 51 h 546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143" h="5461430">
                <a:moveTo>
                  <a:pt x="2992771" y="51"/>
                </a:moveTo>
                <a:cubicBezTo>
                  <a:pt x="3087579" y="639"/>
                  <a:pt x="3182031" y="6342"/>
                  <a:pt x="3275696" y="17549"/>
                </a:cubicBezTo>
                <a:cubicBezTo>
                  <a:pt x="3891188" y="91166"/>
                  <a:pt x="4903808" y="537389"/>
                  <a:pt x="5274231" y="1359061"/>
                </a:cubicBezTo>
                <a:cubicBezTo>
                  <a:pt x="5644653" y="2180681"/>
                  <a:pt x="5501023" y="3209294"/>
                  <a:pt x="4919649" y="3898048"/>
                </a:cubicBezTo>
                <a:cubicBezTo>
                  <a:pt x="4666709" y="4197747"/>
                  <a:pt x="4345230" y="4430378"/>
                  <a:pt x="4027203" y="4659861"/>
                </a:cubicBezTo>
                <a:cubicBezTo>
                  <a:pt x="3438315" y="5084760"/>
                  <a:pt x="2775454" y="5530627"/>
                  <a:pt x="2053547" y="5452441"/>
                </a:cubicBezTo>
                <a:cubicBezTo>
                  <a:pt x="1542236" y="5397050"/>
                  <a:pt x="1087280" y="5074453"/>
                  <a:pt x="776970" y="4664379"/>
                </a:cubicBezTo>
                <a:cubicBezTo>
                  <a:pt x="466610" y="4254305"/>
                  <a:pt x="284546" y="3762084"/>
                  <a:pt x="142896" y="3267680"/>
                </a:cubicBezTo>
                <a:cubicBezTo>
                  <a:pt x="69025" y="3009918"/>
                  <a:pt x="4597" y="2746570"/>
                  <a:pt x="231" y="2478502"/>
                </a:cubicBezTo>
                <a:cubicBezTo>
                  <a:pt x="-12055" y="1723949"/>
                  <a:pt x="467219" y="1022198"/>
                  <a:pt x="1096978" y="606336"/>
                </a:cubicBezTo>
                <a:cubicBezTo>
                  <a:pt x="1648017" y="242501"/>
                  <a:pt x="2329118" y="-4059"/>
                  <a:pt x="2992771" y="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307637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cit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">
            <a:extLst>
              <a:ext uri="{FF2B5EF4-FFF2-40B4-BE49-F238E27FC236}">
                <a16:creationId xmlns:a16="http://schemas.microsoft.com/office/drawing/2014/main" id="{F7E01763-AC0B-832F-32DC-357204F38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805" y="2515086"/>
            <a:ext cx="4372327" cy="184665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”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dolorsin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 </a:t>
            </a:r>
            <a:r>
              <a:rPr lang="sv-SE" err="1"/>
              <a:t>cosecte</a:t>
            </a:r>
            <a:r>
              <a:rPr lang="sv-SE"/>
              <a:t> </a:t>
            </a:r>
            <a:r>
              <a:rPr lang="sv-SE" err="1"/>
              <a:t>unva</a:t>
            </a:r>
            <a:r>
              <a:rPr lang="sv-SE"/>
              <a:t> </a:t>
            </a:r>
            <a:r>
              <a:rPr lang="sv-SE" err="1"/>
              <a:t>accumsan</a:t>
            </a:r>
            <a:r>
              <a:rPr lang="sv-SE"/>
              <a:t> urna </a:t>
            </a:r>
            <a:r>
              <a:rPr lang="sv-SE" err="1"/>
              <a:t>quis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.”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ADF7CD-040B-34E2-C1ED-2C64C62D70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774" y="699827"/>
            <a:ext cx="5478143" cy="5461430"/>
          </a:xfrm>
          <a:custGeom>
            <a:avLst/>
            <a:gdLst>
              <a:gd name="connsiteX0" fmla="*/ 2992771 w 5478143"/>
              <a:gd name="connsiteY0" fmla="*/ 51 h 5461430"/>
              <a:gd name="connsiteX1" fmla="*/ 3275696 w 5478143"/>
              <a:gd name="connsiteY1" fmla="*/ 17549 h 5461430"/>
              <a:gd name="connsiteX2" fmla="*/ 5274231 w 5478143"/>
              <a:gd name="connsiteY2" fmla="*/ 1359061 h 5461430"/>
              <a:gd name="connsiteX3" fmla="*/ 4919649 w 5478143"/>
              <a:gd name="connsiteY3" fmla="*/ 3898048 h 5461430"/>
              <a:gd name="connsiteX4" fmla="*/ 4027203 w 5478143"/>
              <a:gd name="connsiteY4" fmla="*/ 4659861 h 5461430"/>
              <a:gd name="connsiteX5" fmla="*/ 2053547 w 5478143"/>
              <a:gd name="connsiteY5" fmla="*/ 5452441 h 5461430"/>
              <a:gd name="connsiteX6" fmla="*/ 776970 w 5478143"/>
              <a:gd name="connsiteY6" fmla="*/ 4664379 h 5461430"/>
              <a:gd name="connsiteX7" fmla="*/ 142896 w 5478143"/>
              <a:gd name="connsiteY7" fmla="*/ 3267680 h 5461430"/>
              <a:gd name="connsiteX8" fmla="*/ 231 w 5478143"/>
              <a:gd name="connsiteY8" fmla="*/ 2478502 h 5461430"/>
              <a:gd name="connsiteX9" fmla="*/ 1096978 w 5478143"/>
              <a:gd name="connsiteY9" fmla="*/ 606336 h 5461430"/>
              <a:gd name="connsiteX10" fmla="*/ 2992771 w 5478143"/>
              <a:gd name="connsiteY10" fmla="*/ 51 h 546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143" h="5461430">
                <a:moveTo>
                  <a:pt x="2992771" y="51"/>
                </a:moveTo>
                <a:cubicBezTo>
                  <a:pt x="3087579" y="639"/>
                  <a:pt x="3182031" y="6342"/>
                  <a:pt x="3275696" y="17549"/>
                </a:cubicBezTo>
                <a:cubicBezTo>
                  <a:pt x="3891188" y="91166"/>
                  <a:pt x="4903808" y="537389"/>
                  <a:pt x="5274231" y="1359061"/>
                </a:cubicBezTo>
                <a:cubicBezTo>
                  <a:pt x="5644653" y="2180681"/>
                  <a:pt x="5501023" y="3209294"/>
                  <a:pt x="4919649" y="3898048"/>
                </a:cubicBezTo>
                <a:cubicBezTo>
                  <a:pt x="4666709" y="4197747"/>
                  <a:pt x="4345230" y="4430378"/>
                  <a:pt x="4027203" y="4659861"/>
                </a:cubicBezTo>
                <a:cubicBezTo>
                  <a:pt x="3438315" y="5084760"/>
                  <a:pt x="2775454" y="5530627"/>
                  <a:pt x="2053547" y="5452441"/>
                </a:cubicBezTo>
                <a:cubicBezTo>
                  <a:pt x="1542236" y="5397050"/>
                  <a:pt x="1087280" y="5074453"/>
                  <a:pt x="776970" y="4664379"/>
                </a:cubicBezTo>
                <a:cubicBezTo>
                  <a:pt x="466610" y="4254305"/>
                  <a:pt x="284546" y="3762084"/>
                  <a:pt x="142896" y="3267680"/>
                </a:cubicBezTo>
                <a:cubicBezTo>
                  <a:pt x="69025" y="3009918"/>
                  <a:pt x="4597" y="2746570"/>
                  <a:pt x="231" y="2478502"/>
                </a:cubicBezTo>
                <a:cubicBezTo>
                  <a:pt x="-12055" y="1723949"/>
                  <a:pt x="467219" y="1022198"/>
                  <a:pt x="1096978" y="606336"/>
                </a:cubicBezTo>
                <a:cubicBezTo>
                  <a:pt x="1648017" y="242501"/>
                  <a:pt x="2329118" y="-4059"/>
                  <a:pt x="2992771" y="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28217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mö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helsidesbild</a:t>
            </a:r>
            <a:endParaRPr lang="en-US"/>
          </a:p>
        </p:txBody>
      </p:sp>
      <p:sp>
        <p:nvSpPr>
          <p:cNvPr id="4" name="Rubrik">
            <a:extLst>
              <a:ext uri="{FF2B5EF4-FFF2-40B4-BE49-F238E27FC236}">
                <a16:creationId xmlns:a16="http://schemas.microsoft.com/office/drawing/2014/main" id="{BE85675B-F381-45A3-AF78-5AA3F4AE12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972134"/>
            <a:ext cx="12189374" cy="1938992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4000" b="1">
                <a:latin typeface="+mj-lt"/>
              </a:defRPr>
            </a:lvl1pPr>
          </a:lstStyle>
          <a:p>
            <a:pPr lvl="0"/>
            <a:r>
              <a:rPr lang="sv-SE"/>
              <a:t>MALMÖ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524A20B8-9A5E-B83E-D975-2F803BFF31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798209"/>
            <a:ext cx="12189374" cy="443198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3200" b="1">
                <a:latin typeface="+mj-lt"/>
              </a:defRPr>
            </a:lvl1pPr>
          </a:lstStyle>
          <a:p>
            <a:pPr lvl="0"/>
            <a:r>
              <a:rPr lang="sv-SE"/>
              <a:t>En stad i ständig rörelse</a:t>
            </a:r>
          </a:p>
        </p:txBody>
      </p:sp>
    </p:spTree>
    <p:extLst>
      <p:ext uri="{BB962C8B-B14F-4D97-AF65-F5344CB8AC3E}">
        <p14:creationId xmlns:p14="http://schemas.microsoft.com/office/powerpoint/2010/main" val="1021012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cita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60BEFF24-A0F5-CD1C-9073-B9318B80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061" y="2515086"/>
            <a:ext cx="4372327" cy="184665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”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dolorsin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 </a:t>
            </a:r>
            <a:r>
              <a:rPr lang="sv-SE" err="1"/>
              <a:t>cosecte</a:t>
            </a:r>
            <a:r>
              <a:rPr lang="sv-SE"/>
              <a:t> </a:t>
            </a:r>
            <a:r>
              <a:rPr lang="sv-SE" err="1"/>
              <a:t>unva</a:t>
            </a:r>
            <a:r>
              <a:rPr lang="sv-SE"/>
              <a:t> </a:t>
            </a:r>
            <a:r>
              <a:rPr lang="sv-SE" err="1"/>
              <a:t>accumsan</a:t>
            </a:r>
            <a:r>
              <a:rPr lang="sv-SE"/>
              <a:t> urna </a:t>
            </a:r>
            <a:r>
              <a:rPr lang="sv-SE" err="1"/>
              <a:t>quis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.”</a:t>
            </a:r>
            <a:endParaRPr lang="en-US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AD178A5-2EEF-D0E9-2FE5-C481CA6103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94374" y="880288"/>
            <a:ext cx="5652565" cy="5097423"/>
          </a:xfrm>
          <a:custGeom>
            <a:avLst/>
            <a:gdLst>
              <a:gd name="connsiteX0" fmla="*/ 4329068 w 8310759"/>
              <a:gd name="connsiteY0" fmla="*/ 10 h 6468616"/>
              <a:gd name="connsiteX1" fmla="*/ 5956710 w 8310759"/>
              <a:gd name="connsiteY1" fmla="*/ 189709 h 6468616"/>
              <a:gd name="connsiteX2" fmla="*/ 7292984 w 8310759"/>
              <a:gd name="connsiteY2" fmla="*/ 264961 h 6468616"/>
              <a:gd name="connsiteX3" fmla="*/ 7922649 w 8310759"/>
              <a:gd name="connsiteY3" fmla="*/ 3172276 h 6468616"/>
              <a:gd name="connsiteX4" fmla="*/ 7922726 w 8310759"/>
              <a:gd name="connsiteY4" fmla="*/ 3172199 h 6468616"/>
              <a:gd name="connsiteX5" fmla="*/ 7918182 w 8310759"/>
              <a:gd name="connsiteY5" fmla="*/ 3185678 h 6468616"/>
              <a:gd name="connsiteX6" fmla="*/ 8006296 w 8310759"/>
              <a:gd name="connsiteY6" fmla="*/ 5102014 h 6468616"/>
              <a:gd name="connsiteX7" fmla="*/ 6593384 w 8310759"/>
              <a:gd name="connsiteY7" fmla="*/ 6419032 h 6468616"/>
              <a:gd name="connsiteX8" fmla="*/ 5194489 w 8310759"/>
              <a:gd name="connsiteY8" fmla="*/ 6237566 h 6468616"/>
              <a:gd name="connsiteX9" fmla="*/ 4326824 w 8310759"/>
              <a:gd name="connsiteY9" fmla="*/ 6404553 h 6468616"/>
              <a:gd name="connsiteX10" fmla="*/ 3272300 w 8310759"/>
              <a:gd name="connsiteY10" fmla="*/ 6429970 h 6468616"/>
              <a:gd name="connsiteX11" fmla="*/ 1735611 w 8310759"/>
              <a:gd name="connsiteY11" fmla="*/ 5887342 h 6468616"/>
              <a:gd name="connsiteX12" fmla="*/ 660368 w 8310759"/>
              <a:gd name="connsiteY12" fmla="*/ 5700176 h 6468616"/>
              <a:gd name="connsiteX13" fmla="*/ 178126 w 8310759"/>
              <a:gd name="connsiteY13" fmla="*/ 3478597 h 6468616"/>
              <a:gd name="connsiteX14" fmla="*/ 300054 w 8310759"/>
              <a:gd name="connsiteY14" fmla="*/ 2860101 h 6468616"/>
              <a:gd name="connsiteX15" fmla="*/ 253532 w 8310759"/>
              <a:gd name="connsiteY15" fmla="*/ 1478383 h 6468616"/>
              <a:gd name="connsiteX16" fmla="*/ 1488829 w 8310759"/>
              <a:gd name="connsiteY16" fmla="*/ 521833 h 6468616"/>
              <a:gd name="connsiteX17" fmla="*/ 2624612 w 8310759"/>
              <a:gd name="connsiteY17" fmla="*/ 513514 h 6468616"/>
              <a:gd name="connsiteX18" fmla="*/ 3594795 w 8310759"/>
              <a:gd name="connsiteY18" fmla="*/ 113148 h 6468616"/>
              <a:gd name="connsiteX19" fmla="*/ 4329068 w 8310759"/>
              <a:gd name="connsiteY19" fmla="*/ 10 h 646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10759" h="6468616">
                <a:moveTo>
                  <a:pt x="4329068" y="10"/>
                </a:moveTo>
                <a:cubicBezTo>
                  <a:pt x="4873273" y="1407"/>
                  <a:pt x="5425640" y="149730"/>
                  <a:pt x="5956710" y="189709"/>
                </a:cubicBezTo>
                <a:cubicBezTo>
                  <a:pt x="6402366" y="219363"/>
                  <a:pt x="6854415" y="149580"/>
                  <a:pt x="7292984" y="264961"/>
                </a:cubicBezTo>
                <a:cubicBezTo>
                  <a:pt x="8675858" y="624120"/>
                  <a:pt x="8397265" y="2098035"/>
                  <a:pt x="7922649" y="3172276"/>
                </a:cubicBezTo>
                <a:lnTo>
                  <a:pt x="7922726" y="3172199"/>
                </a:lnTo>
                <a:lnTo>
                  <a:pt x="7918182" y="3185678"/>
                </a:lnTo>
                <a:cubicBezTo>
                  <a:pt x="7641899" y="3835137"/>
                  <a:pt x="8046271" y="4443774"/>
                  <a:pt x="8006296" y="5102014"/>
                </a:cubicBezTo>
                <a:cubicBezTo>
                  <a:pt x="7981649" y="5879717"/>
                  <a:pt x="7385335" y="6444296"/>
                  <a:pt x="6593384" y="6419032"/>
                </a:cubicBezTo>
                <a:cubicBezTo>
                  <a:pt x="6135789" y="6416337"/>
                  <a:pt x="5642764" y="6223702"/>
                  <a:pt x="5194489" y="6237566"/>
                </a:cubicBezTo>
                <a:cubicBezTo>
                  <a:pt x="4879772" y="6245808"/>
                  <a:pt x="4634685" y="6344936"/>
                  <a:pt x="4326824" y="6404553"/>
                </a:cubicBezTo>
                <a:cubicBezTo>
                  <a:pt x="3986920" y="6473180"/>
                  <a:pt x="3616901" y="6494284"/>
                  <a:pt x="3272300" y="6429970"/>
                </a:cubicBezTo>
                <a:cubicBezTo>
                  <a:pt x="2724896" y="6340777"/>
                  <a:pt x="2284555" y="5938485"/>
                  <a:pt x="1735611" y="5887342"/>
                </a:cubicBezTo>
                <a:cubicBezTo>
                  <a:pt x="1376606" y="5844132"/>
                  <a:pt x="988486" y="5873709"/>
                  <a:pt x="660368" y="5700176"/>
                </a:cubicBezTo>
                <a:cubicBezTo>
                  <a:pt x="-123035" y="5281401"/>
                  <a:pt x="-104087" y="4213244"/>
                  <a:pt x="178126" y="3478597"/>
                </a:cubicBezTo>
                <a:cubicBezTo>
                  <a:pt x="242825" y="3277490"/>
                  <a:pt x="299052" y="3071530"/>
                  <a:pt x="300054" y="2860101"/>
                </a:cubicBezTo>
                <a:cubicBezTo>
                  <a:pt x="299360" y="2400966"/>
                  <a:pt x="73220" y="1927428"/>
                  <a:pt x="253532" y="1478383"/>
                </a:cubicBezTo>
                <a:cubicBezTo>
                  <a:pt x="440390" y="961635"/>
                  <a:pt x="941348" y="573207"/>
                  <a:pt x="1488829" y="521833"/>
                </a:cubicBezTo>
                <a:cubicBezTo>
                  <a:pt x="1867474" y="480317"/>
                  <a:pt x="2264991" y="600628"/>
                  <a:pt x="2624612" y="513514"/>
                </a:cubicBezTo>
                <a:cubicBezTo>
                  <a:pt x="2966749" y="438648"/>
                  <a:pt x="3262210" y="218978"/>
                  <a:pt x="3594795" y="113148"/>
                </a:cubicBezTo>
                <a:cubicBezTo>
                  <a:pt x="3836022" y="29097"/>
                  <a:pt x="4081702" y="-625"/>
                  <a:pt x="4329068" y="1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711221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16A78D14-7F01-35F7-D5E1-1396E08F9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06854">
            <a:off x="6792304" y="-1725431"/>
            <a:ext cx="6858000" cy="6858000"/>
          </a:xfrm>
          <a:prstGeom prst="rect">
            <a:avLst/>
          </a:prstGeom>
        </p:spPr>
      </p:pic>
      <p:sp>
        <p:nvSpPr>
          <p:cNvPr id="13" name="Rubrik">
            <a:extLst>
              <a:ext uri="{FF2B5EF4-FFF2-40B4-BE49-F238E27FC236}">
                <a16:creationId xmlns:a16="http://schemas.microsoft.com/office/drawing/2014/main" id="{036C56EB-C703-FAA4-BD96-BA9939743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2171"/>
            <a:ext cx="60303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</a:t>
            </a:r>
            <a:br>
              <a:rPr lang="sv-SE"/>
            </a:br>
            <a:r>
              <a:rPr lang="sv-SE"/>
              <a:t>två rader</a:t>
            </a:r>
            <a:endParaRPr lang="en-US"/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FE2D0080-ABB9-BAF9-826C-1376AA600A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2467570"/>
            <a:ext cx="6411383" cy="364715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8798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7A121AE-5D1B-1480-44D3-597F1C708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522" r="30982" b="-2150"/>
          <a:stretch/>
        </p:blipFill>
        <p:spPr>
          <a:xfrm>
            <a:off x="7556500" y="0"/>
            <a:ext cx="4635500" cy="5280958"/>
          </a:xfrm>
          <a:prstGeom prst="rect">
            <a:avLst/>
          </a:prstGeom>
        </p:spPr>
      </p:pic>
      <p:sp>
        <p:nvSpPr>
          <p:cNvPr id="13" name="Rubrik">
            <a:extLst>
              <a:ext uri="{FF2B5EF4-FFF2-40B4-BE49-F238E27FC236}">
                <a16:creationId xmlns:a16="http://schemas.microsoft.com/office/drawing/2014/main" id="{036C56EB-C703-FAA4-BD96-BA9939743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2171"/>
            <a:ext cx="60303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</a:t>
            </a:r>
            <a:br>
              <a:rPr lang="sv-SE"/>
            </a:br>
            <a:r>
              <a:rPr lang="sv-SE"/>
              <a:t>två rader</a:t>
            </a:r>
            <a:endParaRPr lang="en-US"/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FE2D0080-ABB9-BAF9-826C-1376AA600A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2467570"/>
            <a:ext cx="6411383" cy="364715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0465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">
            <a:extLst>
              <a:ext uri="{FF2B5EF4-FFF2-40B4-BE49-F238E27FC236}">
                <a16:creationId xmlns:a16="http://schemas.microsoft.com/office/drawing/2014/main" id="{80750364-6F58-93DB-9E25-54CCCF65E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1244179"/>
            <a:ext cx="9254167" cy="615553"/>
          </a:xfr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7916681F-70C6-7BB3-12B3-A917A4928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2071970"/>
            <a:ext cx="9254166" cy="2923877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 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</p:spTree>
    <p:extLst>
      <p:ext uri="{BB962C8B-B14F-4D97-AF65-F5344CB8AC3E}">
        <p14:creationId xmlns:p14="http://schemas.microsoft.com/office/powerpoint/2010/main" val="1844555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spal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81766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två rader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734399"/>
            <a:ext cx="4328583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.</a:t>
            </a:r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E2D15DF9-F33A-1A7B-263F-43BE5E5BD4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017" y="2734399"/>
            <a:ext cx="4328583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8462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spal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CDAA7A58-3C62-D320-5DE7-00890DC70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47317" y="2671028"/>
            <a:ext cx="4595283" cy="2947474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lvl="0"/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47D803F-C808-573C-3CDC-AD60414036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2671028"/>
            <a:ext cx="4595283" cy="2947474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lvl="0"/>
            <a:endParaRPr lang="sv-SE"/>
          </a:p>
        </p:txBody>
      </p:sp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81766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två rader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0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våspal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8AE74B4B-1D0F-0AA2-45AB-66772BB13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35" t="19094" r="40338" b="21154"/>
          <a:stretch/>
        </p:blipFill>
        <p:spPr>
          <a:xfrm>
            <a:off x="5218389" y="-1"/>
            <a:ext cx="6989378" cy="685800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3905979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två rader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797770"/>
            <a:ext cx="4237055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.</a:t>
            </a:r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E2D15DF9-F33A-1A7B-263F-43BE5E5BD4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0595" y="2797770"/>
            <a:ext cx="4183117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B64ED9D-5B43-3D3A-DA75-8718B2C97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13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spal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B5F0434E-2A8E-47CE-9BAE-B82CEEA808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77898">
            <a:off x="4582372" y="-3232340"/>
            <a:ext cx="16434222" cy="1895449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6980254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en rad eller två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797770"/>
            <a:ext cx="4595283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.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65635141-B93E-9C16-8C15-061B8081F1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0017" y="2797770"/>
            <a:ext cx="4595283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.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DA3ECB77-881D-2660-2E59-D00B4B741C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39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och punktlist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4">
            <a:extLst>
              <a:ext uri="{FF2B5EF4-FFF2-40B4-BE49-F238E27FC236}">
                <a16:creationId xmlns:a16="http://schemas.microsoft.com/office/drawing/2014/main" id="{3C992D95-5920-099F-90CF-926DC8F037D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65476" y="204946"/>
            <a:ext cx="5024846" cy="6458321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729A08A8-0864-E99B-7E15-49E09B6DF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2797770"/>
            <a:ext cx="4595283" cy="2892074"/>
          </a:xfrm>
        </p:spPr>
        <p:txBody>
          <a:bodyPr wrap="square" lIns="0" tIns="0" rIns="0" bIns="0">
            <a:spAutoFit/>
          </a:bodyPr>
          <a:lstStyle>
            <a:lvl1pPr>
              <a:defRPr sz="1800"/>
            </a:lvl1pPr>
          </a:lstStyle>
          <a:p>
            <a:pPr lvl="0"/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lvl="0"/>
            <a:endParaRPr lang="sv-SE"/>
          </a:p>
        </p:txBody>
      </p:sp>
      <p:sp>
        <p:nvSpPr>
          <p:cNvPr id="12" name="Rubrik">
            <a:extLst>
              <a:ext uri="{FF2B5EF4-FFF2-40B4-BE49-F238E27FC236}">
                <a16:creationId xmlns:a16="http://schemas.microsoft.com/office/drawing/2014/main" id="{7D81B1CD-4470-F17E-F838-89EA3C153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45952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39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3905979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två rader</a:t>
            </a:r>
            <a:endParaRPr lang="en-US"/>
          </a:p>
        </p:txBody>
      </p:sp>
      <p:pic>
        <p:nvPicPr>
          <p:cNvPr id="7" name="Malmö stads logotyp">
            <a:extLst>
              <a:ext uri="{FF2B5EF4-FFF2-40B4-BE49-F238E27FC236}">
                <a16:creationId xmlns:a16="http://schemas.microsoft.com/office/drawing/2014/main" id="{6E06CBFE-B8A2-2227-8387-0E9FFBAAC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8051"/>
            <a:ext cx="538094" cy="720399"/>
          </a:xfrm>
          <a:prstGeom prst="rect">
            <a:avLst/>
          </a:prstGeom>
        </p:spPr>
      </p:pic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AD2E5A7-33B6-8A5D-F555-C9CE5F872A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49864" y="-804931"/>
            <a:ext cx="11466678" cy="8925067"/>
          </a:xfrm>
          <a:custGeom>
            <a:avLst/>
            <a:gdLst>
              <a:gd name="connsiteX0" fmla="*/ 5972983 w 11466678"/>
              <a:gd name="connsiteY0" fmla="*/ 14 h 8925067"/>
              <a:gd name="connsiteX1" fmla="*/ 8218704 w 11466678"/>
              <a:gd name="connsiteY1" fmla="*/ 261751 h 8925067"/>
              <a:gd name="connsiteX2" fmla="*/ 10062414 w 11466678"/>
              <a:gd name="connsiteY2" fmla="*/ 365579 h 8925067"/>
              <a:gd name="connsiteX3" fmla="*/ 10931186 w 11466678"/>
              <a:gd name="connsiteY3" fmla="*/ 4376945 h 8925067"/>
              <a:gd name="connsiteX4" fmla="*/ 10931293 w 11466678"/>
              <a:gd name="connsiteY4" fmla="*/ 4376839 h 8925067"/>
              <a:gd name="connsiteX5" fmla="*/ 10925023 w 11466678"/>
              <a:gd name="connsiteY5" fmla="*/ 4395437 h 8925067"/>
              <a:gd name="connsiteX6" fmla="*/ 11046597 w 11466678"/>
              <a:gd name="connsiteY6" fmla="*/ 7039499 h 8925067"/>
              <a:gd name="connsiteX7" fmla="*/ 9097147 w 11466678"/>
              <a:gd name="connsiteY7" fmla="*/ 8856654 h 8925067"/>
              <a:gd name="connsiteX8" fmla="*/ 7167038 w 11466678"/>
              <a:gd name="connsiteY8" fmla="*/ 8606276 h 8925067"/>
              <a:gd name="connsiteX9" fmla="*/ 5969886 w 11466678"/>
              <a:gd name="connsiteY9" fmla="*/ 8836676 h 8925067"/>
              <a:gd name="connsiteX10" fmla="*/ 4514918 w 11466678"/>
              <a:gd name="connsiteY10" fmla="*/ 8871745 h 8925067"/>
              <a:gd name="connsiteX11" fmla="*/ 2394689 w 11466678"/>
              <a:gd name="connsiteY11" fmla="*/ 8123055 h 8925067"/>
              <a:gd name="connsiteX12" fmla="*/ 911134 w 11466678"/>
              <a:gd name="connsiteY12" fmla="*/ 7864813 h 8925067"/>
              <a:gd name="connsiteX13" fmla="*/ 245766 w 11466678"/>
              <a:gd name="connsiteY13" fmla="*/ 4799592 h 8925067"/>
              <a:gd name="connsiteX14" fmla="*/ 413994 w 11466678"/>
              <a:gd name="connsiteY14" fmla="*/ 3946222 h 8925067"/>
              <a:gd name="connsiteX15" fmla="*/ 349806 w 11466678"/>
              <a:gd name="connsiteY15" fmla="*/ 2039798 h 8925067"/>
              <a:gd name="connsiteX16" fmla="*/ 2054194 w 11466678"/>
              <a:gd name="connsiteY16" fmla="*/ 719998 h 8925067"/>
              <a:gd name="connsiteX17" fmla="*/ 3621278 w 11466678"/>
              <a:gd name="connsiteY17" fmla="*/ 708521 h 8925067"/>
              <a:gd name="connsiteX18" fmla="*/ 4959878 w 11466678"/>
              <a:gd name="connsiteY18" fmla="*/ 156116 h 8925067"/>
              <a:gd name="connsiteX19" fmla="*/ 5972983 w 11466678"/>
              <a:gd name="connsiteY19" fmla="*/ 14 h 892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466678" h="8925067">
                <a:moveTo>
                  <a:pt x="5972983" y="14"/>
                </a:moveTo>
                <a:cubicBezTo>
                  <a:pt x="6723844" y="1941"/>
                  <a:pt x="7485967" y="206589"/>
                  <a:pt x="8218704" y="261751"/>
                </a:cubicBezTo>
                <a:cubicBezTo>
                  <a:pt x="8833593" y="302666"/>
                  <a:pt x="9457302" y="206383"/>
                  <a:pt x="10062414" y="365579"/>
                </a:cubicBezTo>
                <a:cubicBezTo>
                  <a:pt x="11970419" y="861129"/>
                  <a:pt x="11586033" y="2894761"/>
                  <a:pt x="10931186" y="4376945"/>
                </a:cubicBezTo>
                <a:lnTo>
                  <a:pt x="10931293" y="4376839"/>
                </a:lnTo>
                <a:lnTo>
                  <a:pt x="10925023" y="4395437"/>
                </a:lnTo>
                <a:cubicBezTo>
                  <a:pt x="10543825" y="5291528"/>
                  <a:pt x="11101753" y="6131294"/>
                  <a:pt x="11046597" y="7039499"/>
                </a:cubicBezTo>
                <a:cubicBezTo>
                  <a:pt x="11012591" y="8112534"/>
                  <a:pt x="10189834" y="8891512"/>
                  <a:pt x="9097147" y="8856654"/>
                </a:cubicBezTo>
                <a:cubicBezTo>
                  <a:pt x="8465786" y="8852935"/>
                  <a:pt x="7785540" y="8587147"/>
                  <a:pt x="7167038" y="8606276"/>
                </a:cubicBezTo>
                <a:cubicBezTo>
                  <a:pt x="6732811" y="8617647"/>
                  <a:pt x="6394654" y="8754420"/>
                  <a:pt x="5969886" y="8836676"/>
                </a:cubicBezTo>
                <a:cubicBezTo>
                  <a:pt x="5500908" y="8931364"/>
                  <a:pt x="4990378" y="8960483"/>
                  <a:pt x="4514918" y="8871745"/>
                </a:cubicBezTo>
                <a:cubicBezTo>
                  <a:pt x="3759644" y="8748681"/>
                  <a:pt x="3152088" y="8193620"/>
                  <a:pt x="2394689" y="8123055"/>
                </a:cubicBezTo>
                <a:cubicBezTo>
                  <a:pt x="1899356" y="8063436"/>
                  <a:pt x="1363852" y="8104244"/>
                  <a:pt x="911134" y="7864813"/>
                </a:cubicBezTo>
                <a:cubicBezTo>
                  <a:pt x="-169757" y="7287008"/>
                  <a:pt x="-143614" y="5813220"/>
                  <a:pt x="245766" y="4799592"/>
                </a:cubicBezTo>
                <a:cubicBezTo>
                  <a:pt x="335034" y="4522114"/>
                  <a:pt x="412613" y="4237941"/>
                  <a:pt x="413994" y="3946222"/>
                </a:cubicBezTo>
                <a:cubicBezTo>
                  <a:pt x="413038" y="3312731"/>
                  <a:pt x="101024" y="2659367"/>
                  <a:pt x="349806" y="2039798"/>
                </a:cubicBezTo>
                <a:cubicBezTo>
                  <a:pt x="607621" y="1326815"/>
                  <a:pt x="1298814" y="790882"/>
                  <a:pt x="2054194" y="719998"/>
                </a:cubicBezTo>
                <a:cubicBezTo>
                  <a:pt x="2576627" y="662718"/>
                  <a:pt x="3125095" y="828715"/>
                  <a:pt x="3621278" y="708521"/>
                </a:cubicBezTo>
                <a:cubicBezTo>
                  <a:pt x="4093338" y="605224"/>
                  <a:pt x="4500997" y="302135"/>
                  <a:pt x="4959878" y="156116"/>
                </a:cubicBezTo>
                <a:cubicBezTo>
                  <a:pt x="5292708" y="40146"/>
                  <a:pt x="5631682" y="-862"/>
                  <a:pt x="5972983" y="1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  <p:sp>
        <p:nvSpPr>
          <p:cNvPr id="14" name="Platshållare för text">
            <a:extLst>
              <a:ext uri="{FF2B5EF4-FFF2-40B4-BE49-F238E27FC236}">
                <a16:creationId xmlns:a16="http://schemas.microsoft.com/office/drawing/2014/main" id="{4DC7AFFC-207F-5416-16F3-1097BBEF78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797770"/>
            <a:ext cx="4237055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055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13662136-0FB5-B67D-6FEF-8C93728DE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108" r="36466" b="17416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702098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1FDE15B6-7B01-3206-7772-88AC5434A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5973851"/>
            <a:ext cx="4394677" cy="21544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2024-01-01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BEB4C964-CD41-7C92-7F36-FEB4AAFFD0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12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+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A0B1DDBE-3F6E-0BD5-2FC4-83F2E6205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3560" y="894532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DC744A38-48CC-F36A-3061-12107FE773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3559" y="2325970"/>
            <a:ext cx="4394677" cy="2923877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AB02636F-3651-77F6-1264-2FC8DD7A4139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6096000" cy="6858000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7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nktlista +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">
            <a:extLst>
              <a:ext uri="{FF2B5EF4-FFF2-40B4-BE49-F238E27FC236}">
                <a16:creationId xmlns:a16="http://schemas.microsoft.com/office/drawing/2014/main" id="{69E4F567-FBB8-C8D3-ED74-9B4894F34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499" y="894532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EB9A3F0D-D97C-CA8E-F7D1-69A138E7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498" y="2325970"/>
            <a:ext cx="4394677" cy="2923877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7" name="Platshållare för bild">
            <a:extLst>
              <a:ext uri="{FF2B5EF4-FFF2-40B4-BE49-F238E27FC236}">
                <a16:creationId xmlns:a16="http://schemas.microsoft.com/office/drawing/2014/main" id="{5BD9943B-B886-17B6-13B3-0256B7946FC9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B80138D9-E9D2-7980-3D86-7F5A489FF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92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4013A1E3-BB05-A5EF-87B5-603AA7733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9247" y="1392015"/>
            <a:ext cx="4186199" cy="1323439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86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50</a:t>
            </a:r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7DBF3D4E-79E0-028C-5E1F-065EFDBEE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1392015"/>
            <a:ext cx="4186198" cy="1323439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defRPr sz="8600">
                <a:solidFill>
                  <a:schemeClr val="accent1"/>
                </a:solidFill>
              </a:defRPr>
            </a:lvl1pPr>
          </a:lstStyle>
          <a:p>
            <a:r>
              <a:rPr lang="sv-SE"/>
              <a:t>28 000</a:t>
            </a:r>
          </a:p>
        </p:txBody>
      </p:sp>
      <p:sp>
        <p:nvSpPr>
          <p:cNvPr id="6" name="Platshållare för text 1">
            <a:extLst>
              <a:ext uri="{FF2B5EF4-FFF2-40B4-BE49-F238E27FC236}">
                <a16:creationId xmlns:a16="http://schemas.microsoft.com/office/drawing/2014/main" id="{C9ABF749-C98B-835F-BB89-0B7939213A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0" y="2609040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1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591D96C-D308-CC51-E33E-9DB57E3384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850" y="3591915"/>
            <a:ext cx="4186199" cy="1191095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86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12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235932C0-B314-3C9E-9C55-289CAB184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4709337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2</a:t>
            </a: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C15A1B14-B8BE-04E6-0D53-412232F680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247" y="2609040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3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355D8B5C-5E55-22DF-7573-B1628264A0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247" y="3591915"/>
            <a:ext cx="4186199" cy="1191095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86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400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EED33116-2639-5431-91C5-F1846183D3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9247" y="4709337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4</a:t>
            </a:r>
          </a:p>
        </p:txBody>
      </p:sp>
    </p:spTree>
    <p:extLst>
      <p:ext uri="{BB962C8B-B14F-4D97-AF65-F5344CB8AC3E}">
        <p14:creationId xmlns:p14="http://schemas.microsoft.com/office/powerpoint/2010/main" val="2153376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tshållare för text">
            <a:extLst>
              <a:ext uri="{FF2B5EF4-FFF2-40B4-BE49-F238E27FC236}">
                <a16:creationId xmlns:a16="http://schemas.microsoft.com/office/drawing/2014/main" id="{7BC4818C-646A-82DB-3F89-E32767BDE1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692240"/>
            <a:ext cx="3951673" cy="215443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DE891B70-7F37-03CE-3525-0C52425557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08161" y="3708293"/>
            <a:ext cx="2560707" cy="88639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55 %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ECEEC59A-6717-E60C-C83A-162BD2832F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08161" y="4590422"/>
            <a:ext cx="2560707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4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4E0F939D-E9E2-EA52-C6EE-995F59C915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08161" y="1810111"/>
            <a:ext cx="2560707" cy="88639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55 %</a:t>
            </a:r>
          </a:p>
        </p:txBody>
      </p:sp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9579BB6C-0D8D-856D-8007-786768CA2B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8161" y="2692240"/>
            <a:ext cx="2560707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3</a:t>
            </a:r>
          </a:p>
        </p:txBody>
      </p:sp>
      <p:sp>
        <p:nvSpPr>
          <p:cNvPr id="24" name="Platshållare för text 4">
            <a:extLst>
              <a:ext uri="{FF2B5EF4-FFF2-40B4-BE49-F238E27FC236}">
                <a16:creationId xmlns:a16="http://schemas.microsoft.com/office/drawing/2014/main" id="{E6C2FF12-A6C9-1C19-0455-A4E121E286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3317" y="1808232"/>
            <a:ext cx="3951673" cy="553998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9" name="Platshållare för text 4">
            <a:extLst>
              <a:ext uri="{FF2B5EF4-FFF2-40B4-BE49-F238E27FC236}">
                <a16:creationId xmlns:a16="http://schemas.microsoft.com/office/drawing/2014/main" id="{04D97BE4-AF27-1A58-156A-F583CEBCFB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87469" y="3708293"/>
            <a:ext cx="2560707" cy="88639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55 %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2B7DD892-A174-F425-E30B-B33381116D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7469" y="4590422"/>
            <a:ext cx="2560707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2</a:t>
            </a:r>
          </a:p>
        </p:txBody>
      </p:sp>
      <p:sp>
        <p:nvSpPr>
          <p:cNvPr id="31" name="Platshållare för text 4">
            <a:extLst>
              <a:ext uri="{FF2B5EF4-FFF2-40B4-BE49-F238E27FC236}">
                <a16:creationId xmlns:a16="http://schemas.microsoft.com/office/drawing/2014/main" id="{B540A65D-D14E-E0C1-4D09-C1FD3D6728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87469" y="1810111"/>
            <a:ext cx="2560707" cy="88639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55 %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02E5440A-A869-CECA-14A7-BCE13E286D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87469" y="2692240"/>
            <a:ext cx="2560707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Text 1</a:t>
            </a:r>
          </a:p>
        </p:txBody>
      </p:sp>
    </p:spTree>
    <p:extLst>
      <p:ext uri="{BB962C8B-B14F-4D97-AF65-F5344CB8AC3E}">
        <p14:creationId xmlns:p14="http://schemas.microsoft.com/office/powerpoint/2010/main" val="3479065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">
            <a:extLst>
              <a:ext uri="{FF2B5EF4-FFF2-40B4-BE49-F238E27FC236}">
                <a16:creationId xmlns:a16="http://schemas.microsoft.com/office/drawing/2014/main" id="{7DBF3D4E-79E0-028C-5E1F-065EFDBEE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1392015"/>
            <a:ext cx="4186198" cy="1323439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defRPr sz="8600">
                <a:solidFill>
                  <a:schemeClr val="accent1"/>
                </a:solidFill>
              </a:defRPr>
            </a:lvl1pPr>
          </a:lstStyle>
          <a:p>
            <a:r>
              <a:rPr lang="sv-SE"/>
              <a:t>28 000</a:t>
            </a:r>
          </a:p>
        </p:txBody>
      </p:sp>
      <p:sp>
        <p:nvSpPr>
          <p:cNvPr id="6" name="Platshållare för text 1">
            <a:extLst>
              <a:ext uri="{FF2B5EF4-FFF2-40B4-BE49-F238E27FC236}">
                <a16:creationId xmlns:a16="http://schemas.microsoft.com/office/drawing/2014/main" id="{C9ABF749-C98B-835F-BB89-0B7939213A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2638356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medarbetare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591D96C-D308-CC51-E33E-9DB57E3384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317" y="3518242"/>
            <a:ext cx="4186199" cy="132343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86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400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235932C0-B314-3C9E-9C55-289CAB184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4778181"/>
            <a:ext cx="4186199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olika yrken</a:t>
            </a:r>
          </a:p>
        </p:txBody>
      </p:sp>
      <p:sp>
        <p:nvSpPr>
          <p:cNvPr id="7" name="Platshållare för bild">
            <a:extLst>
              <a:ext uri="{FF2B5EF4-FFF2-40B4-BE49-F238E27FC236}">
                <a16:creationId xmlns:a16="http://schemas.microsoft.com/office/drawing/2014/main" id="{35925E0E-38CD-AB9C-75D7-5C5F082BD70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DE709D8C-3E2E-CE6E-62FE-36677369C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56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B4F8D47-6795-CEF8-38CF-A0C29B8A7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"/>
            <a:ext cx="4064398" cy="34272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E94478-5ACD-2327-C35B-557DF615FC3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064000" y="-2"/>
            <a:ext cx="4064398" cy="34272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75F6975-8146-82B3-E60B-22F00FFF20D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27602" y="-2"/>
            <a:ext cx="4064398" cy="34272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DCA632A-10B7-7739-23FD-DD866064538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3427198"/>
            <a:ext cx="4064398" cy="343080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99A25D3-326C-9CFB-7E6A-1900BB09D03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064000" y="3427198"/>
            <a:ext cx="4064398" cy="343080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A6A05FB-9C8D-CB27-71BC-510E640B273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127602" y="3427198"/>
            <a:ext cx="4064398" cy="343080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72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9B6179BC-9254-B869-B6C8-814673992EB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74662" y="3769518"/>
            <a:ext cx="6783888" cy="443198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2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Skriv en rubrik här</a:t>
            </a:r>
            <a:endParaRPr lang="en-US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B6E5363F-72C7-4EB9-95E9-14A7B9EBC4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4662" y="4399869"/>
            <a:ext cx="6783888" cy="2092371"/>
          </a:xfrm>
        </p:spPr>
        <p:txBody>
          <a:bodyPr wrap="square"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8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3" name="Platshållare för bild 1">
            <a:extLst>
              <a:ext uri="{FF2B5EF4-FFF2-40B4-BE49-F238E27FC236}">
                <a16:creationId xmlns:a16="http://schemas.microsoft.com/office/drawing/2014/main" id="{E6A7874A-0899-7C9A-55AC-DF2357439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"/>
            <a:ext cx="4064398" cy="34272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Platshållare för bild 2">
            <a:extLst>
              <a:ext uri="{FF2B5EF4-FFF2-40B4-BE49-F238E27FC236}">
                <a16:creationId xmlns:a16="http://schemas.microsoft.com/office/drawing/2014/main" id="{16B71041-9EF0-17CB-D700-B4B67A8A19B1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064000" y="-2"/>
            <a:ext cx="4064398" cy="3427200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B68A6ED8-A949-CF23-EDA8-49511D74018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27602" y="-2"/>
            <a:ext cx="4064398" cy="34272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00DC1349-83CB-A771-102C-5FCF999E021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3427198"/>
            <a:ext cx="4064398" cy="3430802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75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A5E96EF7-9077-1F0C-AF2E-8333DF5FB973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102000" cy="34289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AF3A4DB-574F-66A3-B0EA-776BBF8DBBBF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6090000" y="0"/>
            <a:ext cx="6102000" cy="3428999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DA1F1B49-00D7-B058-69D3-B49B57FDF4E4}"/>
              </a:ext>
            </a:extLst>
          </p:cNvPr>
          <p:cNvSpPr>
            <a:spLocks noGrp="1" noChangeAspect="1"/>
          </p:cNvSpPr>
          <p:nvPr>
            <p:ph type="pic" idx="19"/>
          </p:nvPr>
        </p:nvSpPr>
        <p:spPr>
          <a:xfrm>
            <a:off x="0" y="3429001"/>
            <a:ext cx="6102000" cy="3428999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1CA70379-97DB-7FE4-4BE6-614B01A3BF09}"/>
              </a:ext>
            </a:extLst>
          </p:cNvPr>
          <p:cNvSpPr>
            <a:spLocks noGrp="1" noChangeAspect="1"/>
          </p:cNvSpPr>
          <p:nvPr>
            <p:ph type="pic" idx="20"/>
          </p:nvPr>
        </p:nvSpPr>
        <p:spPr>
          <a:xfrm>
            <a:off x="6090000" y="3428999"/>
            <a:ext cx="6102000" cy="3429001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86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">
            <a:extLst>
              <a:ext uri="{FF2B5EF4-FFF2-40B4-BE49-F238E27FC236}">
                <a16:creationId xmlns:a16="http://schemas.microsoft.com/office/drawing/2014/main" id="{08CDBC0D-4727-1B99-C538-0618E07C760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486342" y="3769518"/>
            <a:ext cx="5240838" cy="400110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Skriv en rubrik här</a:t>
            </a:r>
            <a:endParaRPr lang="en-US"/>
          </a:p>
        </p:txBody>
      </p:sp>
      <p:sp>
        <p:nvSpPr>
          <p:cNvPr id="8" name="Platshållare för bild 1">
            <a:extLst>
              <a:ext uri="{FF2B5EF4-FFF2-40B4-BE49-F238E27FC236}">
                <a16:creationId xmlns:a16="http://schemas.microsoft.com/office/drawing/2014/main" id="{1972B51D-0EB5-89C8-54A4-C88F4E44FD1A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102000" cy="34289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1BA7AB28-BF7F-BFCA-EF76-7CB939661B87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6090000" y="0"/>
            <a:ext cx="6102000" cy="3428999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0" name="Platshållare för bild 3">
            <a:extLst>
              <a:ext uri="{FF2B5EF4-FFF2-40B4-BE49-F238E27FC236}">
                <a16:creationId xmlns:a16="http://schemas.microsoft.com/office/drawing/2014/main" id="{57B1ECC8-009D-4C73-7AAA-AF1C01602267}"/>
              </a:ext>
            </a:extLst>
          </p:cNvPr>
          <p:cNvSpPr>
            <a:spLocks noGrp="1" noChangeAspect="1"/>
          </p:cNvSpPr>
          <p:nvPr>
            <p:ph type="pic" idx="19"/>
          </p:nvPr>
        </p:nvSpPr>
        <p:spPr>
          <a:xfrm>
            <a:off x="0" y="3429001"/>
            <a:ext cx="6102000" cy="3428999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81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89374" cy="6858000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helsidesbild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6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_A_Mörkrö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13662136-0FB5-B67D-6FEF-8C93728DE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108" r="36466" b="17416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702098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1FDE15B6-7B01-3206-7772-88AC5434A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5973851"/>
            <a:ext cx="4394677" cy="21544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2024-01-01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C1DB0652-24A1-3B41-7D02-EEC07D8AF7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38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nktlista + Diagra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ärgplatta">
            <a:extLst>
              <a:ext uri="{FF2B5EF4-FFF2-40B4-BE49-F238E27FC236}">
                <a16:creationId xmlns:a16="http://schemas.microsoft.com/office/drawing/2014/main" id="{49797F09-EEC7-B75B-A98A-0E1FFACB0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69E4F567-FBB8-C8D3-ED74-9B4894F34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499" y="894532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EB9A3F0D-D97C-CA8E-F7D1-69A138E7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498" y="2427570"/>
            <a:ext cx="4394677" cy="2487861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13" name="Platshållare för innehåll">
            <a:extLst>
              <a:ext uri="{FF2B5EF4-FFF2-40B4-BE49-F238E27FC236}">
                <a16:creationId xmlns:a16="http://schemas.microsoft.com/office/drawing/2014/main" id="{B21572B6-A54E-85F8-9902-D536C05B4C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46679" y="688975"/>
            <a:ext cx="4794643" cy="48866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8D1769AC-E37D-313B-BDA1-37E5E4966F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58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lista + Diagra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ärgplatta">
            <a:extLst>
              <a:ext uri="{FF2B5EF4-FFF2-40B4-BE49-F238E27FC236}">
                <a16:creationId xmlns:a16="http://schemas.microsoft.com/office/drawing/2014/main" id="{49797F09-EEC7-B75B-A98A-0E1FFACB0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69E4F567-FBB8-C8D3-ED74-9B4894F34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499" y="894532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EB9A3F0D-D97C-CA8E-F7D1-69A138E7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498" y="2427570"/>
            <a:ext cx="4394677" cy="2487861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8" name="Platshållare för innehåll">
            <a:extLst>
              <a:ext uri="{FF2B5EF4-FFF2-40B4-BE49-F238E27FC236}">
                <a16:creationId xmlns:a16="http://schemas.microsoft.com/office/drawing/2014/main" id="{D16D8961-14FE-428D-A4AA-9C57EC4FAB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46679" y="688975"/>
            <a:ext cx="4794643" cy="49089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4E144396-D6A8-2750-0F59-38F7FD2BD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927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+ Punktlis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ärgplatta">
            <a:extLst>
              <a:ext uri="{FF2B5EF4-FFF2-40B4-BE49-F238E27FC236}">
                <a16:creationId xmlns:a16="http://schemas.microsoft.com/office/drawing/2014/main" id="{23C6DE76-9BC6-670A-09EF-A339CF3DC09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69E4F567-FBB8-C8D3-ED74-9B4894F34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1131" y="894532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EB9A3F0D-D97C-CA8E-F7D1-69A138E7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1130" y="2427570"/>
            <a:ext cx="4394677" cy="2487861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  <p:sp>
        <p:nvSpPr>
          <p:cNvPr id="3" name="Platshållare för innehåll">
            <a:extLst>
              <a:ext uri="{FF2B5EF4-FFF2-40B4-BE49-F238E27FC236}">
                <a16:creationId xmlns:a16="http://schemas.microsoft.com/office/drawing/2014/main" id="{1822B625-8990-3E46-CA93-1B27FBA560B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33" y="688975"/>
            <a:ext cx="4794643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B2AB0AC-7C98-9670-BB45-6CD978D3A7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99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13318" y="582209"/>
            <a:ext cx="10286933" cy="498598"/>
          </a:xfrm>
        </p:spPr>
        <p:txBody>
          <a:bodyPr lIns="0" tIns="0" rIns="0" bIns="0" anchor="t" anchorCtr="0">
            <a:spAutoFit/>
          </a:bodyPr>
          <a:lstStyle>
            <a:lvl1pPr>
              <a:defRPr sz="3600"/>
            </a:lvl1pPr>
          </a:lstStyle>
          <a:p>
            <a:r>
              <a:rPr lang="sv-SE"/>
              <a:t>Klicka här för att skriva rubrik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713319" y="1404852"/>
            <a:ext cx="10286932" cy="4480560"/>
          </a:xfrm>
        </p:spPr>
        <p:txBody>
          <a:bodyPr lIns="0" tIns="0" rIns="0" b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Klicka här för att lägga till innehåll</a:t>
            </a:r>
          </a:p>
        </p:txBody>
      </p:sp>
    </p:spTree>
    <p:extLst>
      <p:ext uri="{BB962C8B-B14F-4D97-AF65-F5344CB8AC3E}">
        <p14:creationId xmlns:p14="http://schemas.microsoft.com/office/powerpoint/2010/main" val="2271459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CK i ru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">
            <a:extLst>
              <a:ext uri="{FF2B5EF4-FFF2-40B4-BE49-F238E27FC236}">
                <a16:creationId xmlns:a16="http://schemas.microsoft.com/office/drawing/2014/main" id="{75901F77-31F3-3B88-4D90-1E0685235F99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helsidesbild</a:t>
            </a:r>
            <a:endParaRPr lang="en-US"/>
          </a:p>
        </p:txBody>
      </p:sp>
      <p:sp>
        <p:nvSpPr>
          <p:cNvPr id="2" name="Rubrik"/>
          <p:cNvSpPr>
            <a:spLocks noGrp="1"/>
          </p:cNvSpPr>
          <p:nvPr>
            <p:ph type="title" hasCustomPrompt="1"/>
          </p:nvPr>
        </p:nvSpPr>
        <p:spPr>
          <a:xfrm>
            <a:off x="3524491" y="2141864"/>
            <a:ext cx="5143018" cy="2551121"/>
          </a:xfrm>
          <a:solidFill>
            <a:schemeClr val="tx1"/>
          </a:solidFill>
        </p:spPr>
        <p:txBody>
          <a:bodyPr lIns="0" tIns="72000" rIns="0" bIns="0" anchor="ctr" anchorCtr="0">
            <a:noAutofit/>
          </a:bodyPr>
          <a:lstStyle>
            <a:lvl1pPr algn="ctr">
              <a:defRPr sz="12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TACK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97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">
            <a:extLst>
              <a:ext uri="{FF2B5EF4-FFF2-40B4-BE49-F238E27FC236}">
                <a16:creationId xmlns:a16="http://schemas.microsoft.com/office/drawing/2014/main" id="{FC230F7B-28B2-9557-0FC8-31E985504463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helsidesbild</a:t>
            </a:r>
            <a:endParaRPr lang="en-US"/>
          </a:p>
        </p:txBody>
      </p:sp>
      <p:sp>
        <p:nvSpPr>
          <p:cNvPr id="2" name="Rubrik"/>
          <p:cNvSpPr>
            <a:spLocks noGrp="1"/>
          </p:cNvSpPr>
          <p:nvPr>
            <p:ph type="title" hasCustomPrompt="1"/>
          </p:nvPr>
        </p:nvSpPr>
        <p:spPr>
          <a:xfrm>
            <a:off x="0" y="1853046"/>
            <a:ext cx="12192000" cy="2989862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15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v-SE"/>
              <a:t>TACK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5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 hasCustomPrompt="1"/>
          </p:nvPr>
        </p:nvSpPr>
        <p:spPr>
          <a:xfrm>
            <a:off x="0" y="1853046"/>
            <a:ext cx="12192000" cy="2989862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15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v-SE"/>
              <a:t>TACK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010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">
            <a:extLst>
              <a:ext uri="{FF2B5EF4-FFF2-40B4-BE49-F238E27FC236}">
                <a16:creationId xmlns:a16="http://schemas.microsoft.com/office/drawing/2014/main" id="{F6AD89AF-5BB0-3579-E85D-C0263DEAA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499" y="568719"/>
            <a:ext cx="4394676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EB9A3F0D-D97C-CA8E-F7D1-69A138E7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498" y="2427570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5F36D79E-3C82-0570-25DA-FE8391FC62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498" y="2795121"/>
            <a:ext cx="4394677" cy="52322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Titel</a:t>
            </a:r>
            <a:br>
              <a:rPr lang="sv-SE"/>
            </a:br>
            <a:r>
              <a:rPr lang="sv-SE" err="1"/>
              <a:t>namn.namnsson@malmo.se</a:t>
            </a:r>
            <a:endParaRPr lang="sv-SE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061F1910-2A3D-0844-4AB2-ED9A7AB98C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8063" y="2427570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10" name="Platshållare för text">
            <a:extLst>
              <a:ext uri="{FF2B5EF4-FFF2-40B4-BE49-F238E27FC236}">
                <a16:creationId xmlns:a16="http://schemas.microsoft.com/office/drawing/2014/main" id="{5DA97691-034A-EE31-96F1-99E8CB5C01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68063" y="2795121"/>
            <a:ext cx="4394677" cy="52322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Titel</a:t>
            </a:r>
            <a:br>
              <a:rPr lang="sv-SE"/>
            </a:br>
            <a:r>
              <a:rPr lang="sv-SE" err="1"/>
              <a:t>namn.namnsson@malmo.se</a:t>
            </a:r>
            <a:endParaRPr lang="sv-SE"/>
          </a:p>
        </p:txBody>
      </p:sp>
      <p:sp>
        <p:nvSpPr>
          <p:cNvPr id="11" name="Platshållare för text">
            <a:extLst>
              <a:ext uri="{FF2B5EF4-FFF2-40B4-BE49-F238E27FC236}">
                <a16:creationId xmlns:a16="http://schemas.microsoft.com/office/drawing/2014/main" id="{13E38ADF-C623-3E0D-4C52-A29A824340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498" y="406811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12" name="Platshållare för text">
            <a:extLst>
              <a:ext uri="{FF2B5EF4-FFF2-40B4-BE49-F238E27FC236}">
                <a16:creationId xmlns:a16="http://schemas.microsoft.com/office/drawing/2014/main" id="{3FA467EA-04B4-5625-FCB1-8BA27DC499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498" y="4435663"/>
            <a:ext cx="4394677" cy="52322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Titel</a:t>
            </a:r>
            <a:br>
              <a:rPr lang="sv-SE"/>
            </a:br>
            <a:r>
              <a:rPr lang="sv-SE" err="1"/>
              <a:t>namn.namnsson@malmo.se</a:t>
            </a:r>
            <a:endParaRPr lang="sv-SE"/>
          </a:p>
        </p:txBody>
      </p:sp>
      <p:sp>
        <p:nvSpPr>
          <p:cNvPr id="14" name="Platshållare för text">
            <a:extLst>
              <a:ext uri="{FF2B5EF4-FFF2-40B4-BE49-F238E27FC236}">
                <a16:creationId xmlns:a16="http://schemas.microsoft.com/office/drawing/2014/main" id="{2796942B-2DD1-5FB8-16FF-222F4FA32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68063" y="406811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15" name="Platshållare för text">
            <a:extLst>
              <a:ext uri="{FF2B5EF4-FFF2-40B4-BE49-F238E27FC236}">
                <a16:creationId xmlns:a16="http://schemas.microsoft.com/office/drawing/2014/main" id="{880272AB-7D68-D40D-FAEF-78E1FFDF84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68063" y="4435663"/>
            <a:ext cx="4394677" cy="52322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Titel</a:t>
            </a:r>
            <a:br>
              <a:rPr lang="sv-SE"/>
            </a:br>
            <a:r>
              <a:rPr lang="sv-SE" err="1"/>
              <a:t>namn.namnsson@malmo.se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18142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545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örk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8950ACA-94DE-A5F6-3DCE-B64F4B50F7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788" y="2460625"/>
            <a:ext cx="6415087" cy="27178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sv-SE"/>
              <a:t>Klicka här för att skriva en punktlista</a:t>
            </a:r>
          </a:p>
        </p:txBody>
      </p:sp>
      <p:sp>
        <p:nvSpPr>
          <p:cNvPr id="13" name="Rubrik">
            <a:extLst>
              <a:ext uri="{FF2B5EF4-FFF2-40B4-BE49-F238E27FC236}">
                <a16:creationId xmlns:a16="http://schemas.microsoft.com/office/drawing/2014/main" id="{036C56EB-C703-FAA4-BD96-BA9939743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2171"/>
            <a:ext cx="60303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</a:t>
            </a:r>
            <a:br>
              <a:rPr lang="sv-SE"/>
            </a:br>
            <a:r>
              <a:rPr lang="sv-SE"/>
              <a:t>två rader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E640306D-2B29-D8AF-A5F2-E2CC1CFF7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50000"/>
          <a:stretch/>
        </p:blipFill>
        <p:spPr>
          <a:xfrm>
            <a:off x="8432801" y="3098801"/>
            <a:ext cx="3759200" cy="375920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BFB1549-E8FE-9D61-342A-3734A1554F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DF2F7284-AC79-0BE2-BD38-9D12AE71D0D1}"/>
              </a:ext>
            </a:extLst>
          </p:cNvPr>
          <p:cNvSpPr/>
          <p:nvPr userDrawn="1"/>
        </p:nvSpPr>
        <p:spPr>
          <a:xfrm>
            <a:off x="8978900" y="5111200"/>
            <a:ext cx="774700" cy="774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06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4AD75573-3112-51C8-35B7-0B172366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748" t="15974" b="26193"/>
          <a:stretch/>
        </p:blipFill>
        <p:spPr>
          <a:xfrm>
            <a:off x="0" y="0"/>
            <a:ext cx="9753600" cy="685800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1FDE15B6-7B01-3206-7772-88AC5434A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5973851"/>
            <a:ext cx="4394677" cy="21544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2024-01-01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0657E2F5-64C3-D76D-8B73-8A2124C61F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64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Mörk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926F74BF-5C74-E1CD-5104-E67C09DB8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894532"/>
            <a:ext cx="9254167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B14DA80D-92D5-9EFB-E3C3-120FCC0DE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2427570"/>
            <a:ext cx="9254168" cy="297517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2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AB190EFB-A75B-4BC4-1BAB-833563498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50000"/>
          <a:stretch/>
        </p:blipFill>
        <p:spPr>
          <a:xfrm>
            <a:off x="8432801" y="3098801"/>
            <a:ext cx="3759200" cy="3759200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3739AECA-C5FC-695F-3ADF-908184BA4D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5BBFCA4C-12A4-9B46-F20F-90C3B53E03D4}"/>
              </a:ext>
            </a:extLst>
          </p:cNvPr>
          <p:cNvSpPr/>
          <p:nvPr userDrawn="1"/>
        </p:nvSpPr>
        <p:spPr>
          <a:xfrm>
            <a:off x="8978900" y="5111200"/>
            <a:ext cx="774700" cy="774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584FDDD4-F9FB-9146-1A7B-55D169D9FF5D}"/>
              </a:ext>
            </a:extLst>
          </p:cNvPr>
          <p:cNvSpPr/>
          <p:nvPr userDrawn="1"/>
        </p:nvSpPr>
        <p:spPr>
          <a:xfrm>
            <a:off x="10276114" y="2954663"/>
            <a:ext cx="847171" cy="847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14417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ljusgrö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187903D-78A9-3726-5A85-56D4760D9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788" y="2482622"/>
            <a:ext cx="6413500" cy="364172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sv-SE"/>
              <a:t>Punktlista</a:t>
            </a:r>
          </a:p>
          <a:p>
            <a:pPr lvl="0"/>
            <a:endParaRPr lang="sv-SE"/>
          </a:p>
        </p:txBody>
      </p:sp>
      <p:sp>
        <p:nvSpPr>
          <p:cNvPr id="13" name="Rubrik">
            <a:extLst>
              <a:ext uri="{FF2B5EF4-FFF2-40B4-BE49-F238E27FC236}">
                <a16:creationId xmlns:a16="http://schemas.microsoft.com/office/drawing/2014/main" id="{036C56EB-C703-FAA4-BD96-BA9939743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2171"/>
            <a:ext cx="60303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</a:t>
            </a:r>
            <a:br>
              <a:rPr lang="sv-SE"/>
            </a:br>
            <a:r>
              <a:rPr lang="sv-SE"/>
              <a:t>två rader</a:t>
            </a:r>
            <a:endParaRPr lang="en-US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E9B55822-AB7E-03A8-0BD1-E8B05363661E}"/>
              </a:ext>
            </a:extLst>
          </p:cNvPr>
          <p:cNvGrpSpPr/>
          <p:nvPr userDrawn="1"/>
        </p:nvGrpSpPr>
        <p:grpSpPr>
          <a:xfrm>
            <a:off x="8373802" y="3024051"/>
            <a:ext cx="3818198" cy="3888162"/>
            <a:chOff x="8373802" y="3024051"/>
            <a:chExt cx="3818198" cy="3888162"/>
          </a:xfrm>
        </p:grpSpPr>
        <p:pic>
          <p:nvPicPr>
            <p:cNvPr id="3" name="Bildobjekt 10">
              <a:extLst>
                <a:ext uri="{FF2B5EF4-FFF2-40B4-BE49-F238E27FC236}">
                  <a16:creationId xmlns:a16="http://schemas.microsoft.com/office/drawing/2014/main" id="{22D9C8EC-75DB-4017-D1C0-07BA47C32E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49155" b="48224"/>
            <a:stretch/>
          </p:blipFill>
          <p:spPr>
            <a:xfrm>
              <a:off x="8373802" y="3024051"/>
              <a:ext cx="3818198" cy="3888162"/>
            </a:xfrm>
            <a:prstGeom prst="rect">
              <a:avLst/>
            </a:prstGeom>
          </p:spPr>
        </p:pic>
        <p:pic>
          <p:nvPicPr>
            <p:cNvPr id="4" name="Bild 3">
              <a:extLst>
                <a:ext uri="{FF2B5EF4-FFF2-40B4-BE49-F238E27FC236}">
                  <a16:creationId xmlns:a16="http://schemas.microsoft.com/office/drawing/2014/main" id="{35C41F02-AA55-2B4E-6B02-13D0066E49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68868" y="5888051"/>
              <a:ext cx="539762" cy="720399"/>
            </a:xfrm>
            <a:prstGeom prst="rect">
              <a:avLst/>
            </a:prstGeom>
          </p:spPr>
        </p:pic>
        <p:sp>
          <p:nvSpPr>
            <p:cNvPr id="5" name="Ellips 4">
              <a:extLst>
                <a:ext uri="{FF2B5EF4-FFF2-40B4-BE49-F238E27FC236}">
                  <a16:creationId xmlns:a16="http://schemas.microsoft.com/office/drawing/2014/main" id="{2CE062B7-DFDC-588E-9B6E-9BE66A4EECC7}"/>
                </a:ext>
              </a:extLst>
            </p:cNvPr>
            <p:cNvSpPr/>
            <p:nvPr userDrawn="1"/>
          </p:nvSpPr>
          <p:spPr>
            <a:xfrm rot="10800000">
              <a:off x="11015271" y="4144312"/>
              <a:ext cx="623478" cy="6234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Ellips 5">
              <a:extLst>
                <a:ext uri="{FF2B5EF4-FFF2-40B4-BE49-F238E27FC236}">
                  <a16:creationId xmlns:a16="http://schemas.microsoft.com/office/drawing/2014/main" id="{1A8E1651-5DA1-829F-A8D4-BDB725FC215D}"/>
                </a:ext>
              </a:extLst>
            </p:cNvPr>
            <p:cNvSpPr/>
            <p:nvPr userDrawn="1"/>
          </p:nvSpPr>
          <p:spPr>
            <a:xfrm rot="10800000">
              <a:off x="8887289" y="5044332"/>
              <a:ext cx="878354" cy="8783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5720353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Mörk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0E75E208-0CAF-5F62-2594-5D93F3E5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1712423"/>
            <a:ext cx="10029083" cy="314294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6800">
                <a:solidFill>
                  <a:schemeClr val="tx1"/>
                </a:solidFill>
              </a:defRPr>
            </a:lvl1pPr>
          </a:lstStyle>
          <a:p>
            <a:r>
              <a:rPr lang="sv-SE"/>
              <a:t>Stor 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99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6CFC5499-5A9B-C507-FAD6-53554B1CA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CAD726B7-B622-C6E9-1D65-DCA1EF602D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1933456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mö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helsidesbild</a:t>
            </a:r>
            <a:endParaRPr lang="en-US"/>
          </a:p>
        </p:txBody>
      </p:sp>
      <p:sp>
        <p:nvSpPr>
          <p:cNvPr id="4" name="Rubrik">
            <a:extLst>
              <a:ext uri="{FF2B5EF4-FFF2-40B4-BE49-F238E27FC236}">
                <a16:creationId xmlns:a16="http://schemas.microsoft.com/office/drawing/2014/main" id="{BE85675B-F381-45A3-AF78-5AA3F4AE12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972134"/>
            <a:ext cx="12189374" cy="1938992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4000" b="1">
                <a:latin typeface="+mj-lt"/>
              </a:defRPr>
            </a:lvl1pPr>
          </a:lstStyle>
          <a:p>
            <a:pPr lvl="0"/>
            <a:r>
              <a:rPr lang="sv-SE"/>
              <a:t>MALMÖ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524A20B8-9A5E-B83E-D975-2F803BFF31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798209"/>
            <a:ext cx="12189374" cy="443198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3200" b="1">
                <a:latin typeface="+mj-lt"/>
              </a:defRPr>
            </a:lvl1pPr>
          </a:lstStyle>
          <a:p>
            <a:pPr lvl="0"/>
            <a:r>
              <a:rPr lang="sv-SE"/>
              <a:t>En stad i ständig rörelse</a:t>
            </a:r>
          </a:p>
        </p:txBody>
      </p:sp>
    </p:spTree>
    <p:extLst>
      <p:ext uri="{BB962C8B-B14F-4D97-AF65-F5344CB8AC3E}">
        <p14:creationId xmlns:p14="http://schemas.microsoft.com/office/powerpoint/2010/main" val="2945728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13662136-0FB5-B67D-6FEF-8C93728DE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108" r="36466" b="17416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23612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1FDE15B6-7B01-3206-7772-88AC5434A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5973851"/>
            <a:ext cx="4394677" cy="21544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2024-01-01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F5E10355-302E-B735-D9CD-8EF338585A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121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_A_Ros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13662136-0FB5-B67D-6FEF-8C93728DE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108" r="36466" b="17416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23612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1FDE15B6-7B01-3206-7772-88AC5434A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5973851"/>
            <a:ext cx="4394677" cy="21544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2024-01-01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14CF1AA5-FB77-2192-4AA0-6A71701AD8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52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4AD75573-3112-51C8-35B7-0B172366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748" t="15974" b="26193"/>
          <a:stretch/>
        </p:blipFill>
        <p:spPr>
          <a:xfrm>
            <a:off x="0" y="0"/>
            <a:ext cx="9753600" cy="685800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1FDE15B6-7B01-3206-7772-88AC5434A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5973851"/>
            <a:ext cx="4394677" cy="21544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2024-01-01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62A6B614-83E5-08F4-DD47-D34F1BA508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54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_B_Ros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4AD75573-3112-51C8-35B7-0B172366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748" t="15974" b="26193"/>
          <a:stretch/>
        </p:blipFill>
        <p:spPr>
          <a:xfrm>
            <a:off x="0" y="0"/>
            <a:ext cx="9753600" cy="685800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1FDE15B6-7B01-3206-7772-88AC5434A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5973851"/>
            <a:ext cx="4394677" cy="21544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2024-01-01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9A85B127-8DFC-E2A6-338F-598AA011CD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930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A08B9AD8-6979-17F3-92A6-6BA2A0ED9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47455">
            <a:off x="5642426" y="-4616650"/>
            <a:ext cx="8958943" cy="89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0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_B_Mörkrö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4AD75573-3112-51C8-35B7-0B172366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748" t="15974" b="26193"/>
          <a:stretch/>
        </p:blipFill>
        <p:spPr>
          <a:xfrm>
            <a:off x="0" y="0"/>
            <a:ext cx="9753600" cy="685800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1FDE15B6-7B01-3206-7772-88AC5434A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5973851"/>
            <a:ext cx="4394677" cy="21544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2024-01-01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B7043D26-59E8-B4B2-6336-66A20312F5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676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DEEBD2FA-2E1A-4F93-6552-51F0DB294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356536">
            <a:off x="-2075542" y="3695287"/>
            <a:ext cx="8098971" cy="80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98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50651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DEEBD2FA-2E1A-4F93-6552-51F0DB294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800" y="1766463"/>
            <a:ext cx="8098971" cy="8098971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1D1D30BA-45B3-C187-6498-AD1ECB381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838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E_Ros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50651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DEEBD2FA-2E1A-4F93-6552-51F0DB294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800" y="1766463"/>
            <a:ext cx="8098971" cy="8098971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126FBA55-A7F5-08A5-623C-427EBEC6C2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653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909167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2660876"/>
            <a:ext cx="646853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1F8177DC-DC2E-CC6D-BFF0-FE183BF1D4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353" t="-3903" r="2862" b="57574"/>
          <a:stretch/>
        </p:blipFill>
        <p:spPr>
          <a:xfrm>
            <a:off x="0" y="1689881"/>
            <a:ext cx="9681029" cy="516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738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EE52401E-6398-5B8E-0644-0C7C57A6B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800" y="1766463"/>
            <a:ext cx="8098971" cy="809897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552238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55223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sp>
        <p:nvSpPr>
          <p:cNvPr id="4" name="Platshållare för bild 4">
            <a:extLst>
              <a:ext uri="{FF2B5EF4-FFF2-40B4-BE49-F238E27FC236}">
                <a16:creationId xmlns:a16="http://schemas.microsoft.com/office/drawing/2014/main" id="{3C992D95-5920-099F-90CF-926DC8F037D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65476" y="204946"/>
            <a:ext cx="5024846" cy="6458321"/>
          </a:xfrm>
          <a:solidFill>
            <a:srgbClr val="FFFFFF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A6D3CEC5-3EC0-A327-868A-21E2BFD97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317" y="53101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651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968675F5-1AD4-EA0D-9223-DCD38B0D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256316" y="623143"/>
            <a:ext cx="1970484" cy="1970484"/>
          </a:xfrm>
          <a:prstGeom prst="rect">
            <a:avLst/>
          </a:prstGeom>
        </p:spPr>
      </p:pic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2033D992-9D26-F02E-0C48-6501D906B3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56316" y="1246820"/>
            <a:ext cx="1970484" cy="61555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11/6</a:t>
            </a:r>
          </a:p>
        </p:txBody>
      </p:sp>
      <p:sp>
        <p:nvSpPr>
          <p:cNvPr id="19" name="Rubrik">
            <a:extLst>
              <a:ext uri="{FF2B5EF4-FFF2-40B4-BE49-F238E27FC236}">
                <a16:creationId xmlns:a16="http://schemas.microsoft.com/office/drawing/2014/main" id="{3E55B53A-76E5-4061-13DF-21476A3A4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0" name="Platshållare för text">
            <a:extLst>
              <a:ext uri="{FF2B5EF4-FFF2-40B4-BE49-F238E27FC236}">
                <a16:creationId xmlns:a16="http://schemas.microsoft.com/office/drawing/2014/main" id="{8B8F0D03-C2CF-53BA-48FE-D6A6EB1563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646853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9486663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926F74BF-5C74-E1CD-5104-E67C09DB8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894532"/>
            <a:ext cx="9254167" cy="1143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B14DA80D-92D5-9EFB-E3C3-120FCC0DE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2427570"/>
            <a:ext cx="9254168" cy="297517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2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  <a:p>
            <a:pPr lvl="0"/>
            <a:r>
              <a:rPr lang="sv-S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623107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 + Halvisda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">
            <a:extLst>
              <a:ext uri="{FF2B5EF4-FFF2-40B4-BE49-F238E27FC236}">
                <a16:creationId xmlns:a16="http://schemas.microsoft.com/office/drawing/2014/main" id="{5BD9943B-B886-17B6-13B3-0256B7946FC9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8B2EFAEF-BDF7-E2C1-9943-3F9F4106ED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35712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ändra underrubrik</a:t>
            </a:r>
          </a:p>
        </p:txBody>
      </p:sp>
      <p:sp>
        <p:nvSpPr>
          <p:cNvPr id="4" name="Rubrik">
            <a:extLst>
              <a:ext uri="{FF2B5EF4-FFF2-40B4-BE49-F238E27FC236}">
                <a16:creationId xmlns:a16="http://schemas.microsoft.com/office/drawing/2014/main" id="{48B80678-B920-526B-74FD-1989E71AE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149833"/>
            <a:ext cx="4507795" cy="1231106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47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1313" y="2505670"/>
            <a:ext cx="6703483" cy="184665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”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dolorsin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 </a:t>
            </a:r>
            <a:r>
              <a:rPr lang="sv-SE" err="1"/>
              <a:t>consecte</a:t>
            </a:r>
            <a:r>
              <a:rPr lang="sv-SE"/>
              <a:t> </a:t>
            </a:r>
            <a:r>
              <a:rPr lang="sv-SE" err="1"/>
              <a:t>unca</a:t>
            </a:r>
            <a:r>
              <a:rPr lang="sv-SE"/>
              <a:t> </a:t>
            </a:r>
            <a:r>
              <a:rPr lang="sv-SE" err="1"/>
              <a:t>accumsan</a:t>
            </a:r>
            <a:r>
              <a:rPr lang="sv-SE"/>
              <a:t> urna </a:t>
            </a:r>
            <a:r>
              <a:rPr lang="sv-SE" err="1"/>
              <a:t>quis</a:t>
            </a:r>
            <a:r>
              <a:rPr lang="sv-SE"/>
              <a:t>.”</a:t>
            </a:r>
            <a:endParaRPr lang="en-US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A08B9AD8-6979-17F3-92A6-6BA2A0ED9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850596">
            <a:off x="7172202" y="-3307590"/>
            <a:ext cx="6868071" cy="6868071"/>
          </a:xfrm>
          <a:prstGeom prst="rect">
            <a:avLst/>
          </a:prstGeom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4F5EFF6C-4351-5A9E-38FD-D6AE81DF1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59487">
            <a:off x="-2497037" y="4108724"/>
            <a:ext cx="7223796" cy="72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030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1313" y="2505670"/>
            <a:ext cx="6703483" cy="184665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”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dolorsin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 </a:t>
            </a:r>
            <a:r>
              <a:rPr lang="sv-SE" err="1"/>
              <a:t>consecte</a:t>
            </a:r>
            <a:r>
              <a:rPr lang="sv-SE"/>
              <a:t> </a:t>
            </a:r>
            <a:r>
              <a:rPr lang="sv-SE" err="1"/>
              <a:t>unca</a:t>
            </a:r>
            <a:r>
              <a:rPr lang="sv-SE"/>
              <a:t> </a:t>
            </a:r>
            <a:r>
              <a:rPr lang="sv-SE" err="1"/>
              <a:t>accumsan</a:t>
            </a:r>
            <a:r>
              <a:rPr lang="sv-SE"/>
              <a:t> urna </a:t>
            </a:r>
            <a:r>
              <a:rPr lang="sv-SE" err="1"/>
              <a:t>quis</a:t>
            </a:r>
            <a:r>
              <a:rPr lang="sv-SE"/>
              <a:t>.”</a:t>
            </a:r>
            <a:endParaRPr lang="en-US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51B6836A-E127-BABC-B0BF-2B2074D6A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845122">
            <a:off x="-1247297" y="3695155"/>
            <a:ext cx="5760866" cy="5760866"/>
          </a:xfrm>
          <a:prstGeom prst="rect">
            <a:avLst/>
          </a:prstGeom>
        </p:spPr>
      </p:pic>
      <p:sp>
        <p:nvSpPr>
          <p:cNvPr id="5" name="Bild 14">
            <a:extLst>
              <a:ext uri="{FF2B5EF4-FFF2-40B4-BE49-F238E27FC236}">
                <a16:creationId xmlns:a16="http://schemas.microsoft.com/office/drawing/2014/main" id="{2A4B413F-6F32-43D7-7A93-9D05A30D5E61}"/>
              </a:ext>
            </a:extLst>
          </p:cNvPr>
          <p:cNvSpPr/>
          <p:nvPr userDrawn="1"/>
        </p:nvSpPr>
        <p:spPr>
          <a:xfrm rot="7924753">
            <a:off x="7842828" y="-3608883"/>
            <a:ext cx="6454758" cy="7030913"/>
          </a:xfrm>
          <a:custGeom>
            <a:avLst/>
            <a:gdLst>
              <a:gd name="connsiteX0" fmla="*/ 1781924 w 6454758"/>
              <a:gd name="connsiteY0" fmla="*/ 131370 h 7030913"/>
              <a:gd name="connsiteX1" fmla="*/ 1021033 w 6454758"/>
              <a:gd name="connsiteY1" fmla="*/ 1779957 h 7030913"/>
              <a:gd name="connsiteX2" fmla="*/ 1144123 w 6454758"/>
              <a:gd name="connsiteY2" fmla="*/ 2626210 h 7030913"/>
              <a:gd name="connsiteX3" fmla="*/ 430670 w 6454758"/>
              <a:gd name="connsiteY3" fmla="*/ 4818960 h 7030913"/>
              <a:gd name="connsiteX4" fmla="*/ 2288099 w 6454758"/>
              <a:gd name="connsiteY4" fmla="*/ 6988970 h 7030913"/>
              <a:gd name="connsiteX5" fmla="*/ 5307880 w 6454758"/>
              <a:gd name="connsiteY5" fmla="*/ 6441548 h 7030913"/>
              <a:gd name="connsiteX6" fmla="*/ 5951220 w 6454758"/>
              <a:gd name="connsiteY6" fmla="*/ 3892950 h 7030913"/>
              <a:gd name="connsiteX7" fmla="*/ 5243956 w 6454758"/>
              <a:gd name="connsiteY7" fmla="*/ 2461286 h 7030913"/>
              <a:gd name="connsiteX8" fmla="*/ 4800532 w 6454758"/>
              <a:gd name="connsiteY8" fmla="*/ 933574 h 7030913"/>
              <a:gd name="connsiteX9" fmla="*/ 1796064 w 6454758"/>
              <a:gd name="connsiteY9" fmla="*/ 126939 h 7030913"/>
              <a:gd name="connsiteX10" fmla="*/ 1781924 w 6454758"/>
              <a:gd name="connsiteY10" fmla="*/ 131370 h 703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54758" h="7030913">
                <a:moveTo>
                  <a:pt x="1781924" y="131370"/>
                </a:moveTo>
                <a:cubicBezTo>
                  <a:pt x="1004287" y="343406"/>
                  <a:pt x="857934" y="1055491"/>
                  <a:pt x="1021033" y="1779957"/>
                </a:cubicBezTo>
                <a:cubicBezTo>
                  <a:pt x="1076420" y="2058718"/>
                  <a:pt x="1142234" y="2341649"/>
                  <a:pt x="1144123" y="2626210"/>
                </a:cubicBezTo>
                <a:cubicBezTo>
                  <a:pt x="1143797" y="3417140"/>
                  <a:pt x="821183" y="4134243"/>
                  <a:pt x="430670" y="4818960"/>
                </a:cubicBezTo>
                <a:cubicBezTo>
                  <a:pt x="-640065" y="6759666"/>
                  <a:pt x="400435" y="7180479"/>
                  <a:pt x="2288099" y="6988970"/>
                </a:cubicBezTo>
                <a:cubicBezTo>
                  <a:pt x="3299862" y="6882691"/>
                  <a:pt x="4342316" y="6765205"/>
                  <a:pt x="5307880" y="6441548"/>
                </a:cubicBezTo>
                <a:cubicBezTo>
                  <a:pt x="6659134" y="5976099"/>
                  <a:pt x="6738762" y="4946677"/>
                  <a:pt x="5951220" y="3892950"/>
                </a:cubicBezTo>
                <a:cubicBezTo>
                  <a:pt x="5631928" y="3452979"/>
                  <a:pt x="5405948" y="2974433"/>
                  <a:pt x="5243956" y="2461286"/>
                </a:cubicBezTo>
                <a:cubicBezTo>
                  <a:pt x="5085092" y="1963517"/>
                  <a:pt x="5079423" y="1383840"/>
                  <a:pt x="4800532" y="933574"/>
                </a:cubicBezTo>
                <a:cubicBezTo>
                  <a:pt x="4221181" y="-52190"/>
                  <a:pt x="2793427" y="-133446"/>
                  <a:pt x="1796064" y="126939"/>
                </a:cubicBezTo>
                <a:lnTo>
                  <a:pt x="1781924" y="13137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1325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A08B9AD8-6979-17F3-92A6-6BA2A0ED9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47455">
            <a:off x="5642426" y="-4616650"/>
            <a:ext cx="8958943" cy="89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96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00DB7995-A584-4792-478D-7784CCE97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77988" y="3122612"/>
            <a:ext cx="6683375" cy="6683375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9150"/>
            <a:ext cx="12191999" cy="123110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sv-SE"/>
              <a:t>Avsnitt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525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00DB7995-A584-4792-478D-7784CCE97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7899" y="-3785666"/>
            <a:ext cx="7086601" cy="708660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9150"/>
            <a:ext cx="12191999" cy="123110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sv-SE"/>
              <a:t>Avsnitt 2</a:t>
            </a:r>
            <a:endParaRPr lang="en-US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F0E45DFA-D62E-2644-A4DC-D3534B26F9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805061">
            <a:off x="-1335048" y="3394070"/>
            <a:ext cx="5504849" cy="55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92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lem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74B7D211-7B09-85AE-53F5-B4B75DC154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146" y="1569788"/>
            <a:ext cx="4918226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två rader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145" y="3375187"/>
            <a:ext cx="4820686" cy="166199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03388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lem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74B7D211-7B09-85AE-53F5-B4B75DC154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146" y="2483703"/>
            <a:ext cx="5150454" cy="1661993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/>
              <a:t>Till exempel ett större citat eller en kortare text kan få ta plats här.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49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lem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726B9EBD-9B4C-016F-EBAE-2D0BA35E3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140074" y="473075"/>
            <a:ext cx="5911850" cy="5911850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5922" y="2206704"/>
            <a:ext cx="4130978" cy="2215991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sv-SE"/>
              <a:t>Till exempel ett större citat eller en kortare text kan få ta plats här.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736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0996FE2-8CB1-BDE0-EE69-95DA8FDF7E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3051" y="-738807"/>
            <a:ext cx="8310759" cy="6468616"/>
          </a:xfrm>
          <a:custGeom>
            <a:avLst/>
            <a:gdLst>
              <a:gd name="connsiteX0" fmla="*/ 4329068 w 8310759"/>
              <a:gd name="connsiteY0" fmla="*/ 10 h 6468616"/>
              <a:gd name="connsiteX1" fmla="*/ 5956710 w 8310759"/>
              <a:gd name="connsiteY1" fmla="*/ 189709 h 6468616"/>
              <a:gd name="connsiteX2" fmla="*/ 7292984 w 8310759"/>
              <a:gd name="connsiteY2" fmla="*/ 264961 h 6468616"/>
              <a:gd name="connsiteX3" fmla="*/ 7922649 w 8310759"/>
              <a:gd name="connsiteY3" fmla="*/ 3172276 h 6468616"/>
              <a:gd name="connsiteX4" fmla="*/ 7922726 w 8310759"/>
              <a:gd name="connsiteY4" fmla="*/ 3172199 h 6468616"/>
              <a:gd name="connsiteX5" fmla="*/ 7918182 w 8310759"/>
              <a:gd name="connsiteY5" fmla="*/ 3185678 h 6468616"/>
              <a:gd name="connsiteX6" fmla="*/ 8006296 w 8310759"/>
              <a:gd name="connsiteY6" fmla="*/ 5102014 h 6468616"/>
              <a:gd name="connsiteX7" fmla="*/ 6593384 w 8310759"/>
              <a:gd name="connsiteY7" fmla="*/ 6419032 h 6468616"/>
              <a:gd name="connsiteX8" fmla="*/ 5194489 w 8310759"/>
              <a:gd name="connsiteY8" fmla="*/ 6237566 h 6468616"/>
              <a:gd name="connsiteX9" fmla="*/ 4326824 w 8310759"/>
              <a:gd name="connsiteY9" fmla="*/ 6404553 h 6468616"/>
              <a:gd name="connsiteX10" fmla="*/ 3272300 w 8310759"/>
              <a:gd name="connsiteY10" fmla="*/ 6429970 h 6468616"/>
              <a:gd name="connsiteX11" fmla="*/ 1735611 w 8310759"/>
              <a:gd name="connsiteY11" fmla="*/ 5887342 h 6468616"/>
              <a:gd name="connsiteX12" fmla="*/ 660368 w 8310759"/>
              <a:gd name="connsiteY12" fmla="*/ 5700176 h 6468616"/>
              <a:gd name="connsiteX13" fmla="*/ 178126 w 8310759"/>
              <a:gd name="connsiteY13" fmla="*/ 3478597 h 6468616"/>
              <a:gd name="connsiteX14" fmla="*/ 300054 w 8310759"/>
              <a:gd name="connsiteY14" fmla="*/ 2860101 h 6468616"/>
              <a:gd name="connsiteX15" fmla="*/ 253532 w 8310759"/>
              <a:gd name="connsiteY15" fmla="*/ 1478383 h 6468616"/>
              <a:gd name="connsiteX16" fmla="*/ 1488829 w 8310759"/>
              <a:gd name="connsiteY16" fmla="*/ 521833 h 6468616"/>
              <a:gd name="connsiteX17" fmla="*/ 2624612 w 8310759"/>
              <a:gd name="connsiteY17" fmla="*/ 513514 h 6468616"/>
              <a:gd name="connsiteX18" fmla="*/ 3594795 w 8310759"/>
              <a:gd name="connsiteY18" fmla="*/ 113148 h 6468616"/>
              <a:gd name="connsiteX19" fmla="*/ 4329068 w 8310759"/>
              <a:gd name="connsiteY19" fmla="*/ 10 h 646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10759" h="6468616">
                <a:moveTo>
                  <a:pt x="4329068" y="10"/>
                </a:moveTo>
                <a:cubicBezTo>
                  <a:pt x="4873273" y="1407"/>
                  <a:pt x="5425640" y="149730"/>
                  <a:pt x="5956710" y="189709"/>
                </a:cubicBezTo>
                <a:cubicBezTo>
                  <a:pt x="6402366" y="219363"/>
                  <a:pt x="6854415" y="149580"/>
                  <a:pt x="7292984" y="264961"/>
                </a:cubicBezTo>
                <a:cubicBezTo>
                  <a:pt x="8675858" y="624120"/>
                  <a:pt x="8397265" y="2098035"/>
                  <a:pt x="7922649" y="3172276"/>
                </a:cubicBezTo>
                <a:lnTo>
                  <a:pt x="7922726" y="3172199"/>
                </a:lnTo>
                <a:lnTo>
                  <a:pt x="7918182" y="3185678"/>
                </a:lnTo>
                <a:cubicBezTo>
                  <a:pt x="7641899" y="3835137"/>
                  <a:pt x="8046271" y="4443774"/>
                  <a:pt x="8006296" y="5102014"/>
                </a:cubicBezTo>
                <a:cubicBezTo>
                  <a:pt x="7981649" y="5879717"/>
                  <a:pt x="7385335" y="6444296"/>
                  <a:pt x="6593384" y="6419032"/>
                </a:cubicBezTo>
                <a:cubicBezTo>
                  <a:pt x="6135789" y="6416337"/>
                  <a:pt x="5642764" y="6223702"/>
                  <a:pt x="5194489" y="6237566"/>
                </a:cubicBezTo>
                <a:cubicBezTo>
                  <a:pt x="4879772" y="6245808"/>
                  <a:pt x="4634685" y="6344936"/>
                  <a:pt x="4326824" y="6404553"/>
                </a:cubicBezTo>
                <a:cubicBezTo>
                  <a:pt x="3986920" y="6473180"/>
                  <a:pt x="3616901" y="6494284"/>
                  <a:pt x="3272300" y="6429970"/>
                </a:cubicBezTo>
                <a:cubicBezTo>
                  <a:pt x="2724896" y="6340777"/>
                  <a:pt x="2284555" y="5938485"/>
                  <a:pt x="1735611" y="5887342"/>
                </a:cubicBezTo>
                <a:cubicBezTo>
                  <a:pt x="1376606" y="5844132"/>
                  <a:pt x="988486" y="5873709"/>
                  <a:pt x="660368" y="5700176"/>
                </a:cubicBezTo>
                <a:cubicBezTo>
                  <a:pt x="-123035" y="5281401"/>
                  <a:pt x="-104087" y="4213244"/>
                  <a:pt x="178126" y="3478597"/>
                </a:cubicBezTo>
                <a:cubicBezTo>
                  <a:pt x="242825" y="3277490"/>
                  <a:pt x="299052" y="3071530"/>
                  <a:pt x="300054" y="2860101"/>
                </a:cubicBezTo>
                <a:cubicBezTo>
                  <a:pt x="299360" y="2400966"/>
                  <a:pt x="73220" y="1927428"/>
                  <a:pt x="253532" y="1478383"/>
                </a:cubicBezTo>
                <a:cubicBezTo>
                  <a:pt x="440390" y="961635"/>
                  <a:pt x="941348" y="573207"/>
                  <a:pt x="1488829" y="521833"/>
                </a:cubicBezTo>
                <a:cubicBezTo>
                  <a:pt x="1867474" y="480317"/>
                  <a:pt x="2264991" y="600628"/>
                  <a:pt x="2624612" y="513514"/>
                </a:cubicBezTo>
                <a:cubicBezTo>
                  <a:pt x="2966749" y="438648"/>
                  <a:pt x="3262210" y="218978"/>
                  <a:pt x="3594795" y="113148"/>
                </a:cubicBezTo>
                <a:cubicBezTo>
                  <a:pt x="3836022" y="29097"/>
                  <a:pt x="4081702" y="-625"/>
                  <a:pt x="4329068" y="1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2171"/>
            <a:ext cx="43285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/>
              <a:t>på två rader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467570"/>
            <a:ext cx="4328583" cy="193899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</a:t>
            </a:r>
          </a:p>
          <a:p>
            <a:pPr lvl="0"/>
            <a:endParaRPr lang="sv-SE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B963F057-4737-9AA4-EE58-0F449FAEA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356536">
            <a:off x="-2232333" y="4485038"/>
            <a:ext cx="5981747" cy="59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04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">
            <a:extLst>
              <a:ext uri="{FF2B5EF4-FFF2-40B4-BE49-F238E27FC236}">
                <a16:creationId xmlns:a16="http://schemas.microsoft.com/office/drawing/2014/main" id="{6234D6D8-2F9E-0775-430D-854BB48C6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1727"/>
            <a:ext cx="43285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/>
              <a:t>på två rader</a:t>
            </a:r>
            <a:endParaRPr lang="en-US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974972E0-57CF-1598-EC9D-2E111095F8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467126"/>
            <a:ext cx="4328583" cy="332398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 </a:t>
            </a:r>
            <a:r>
              <a:rPr lang="sv-SE" err="1"/>
              <a:t>ipsumus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.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9B29E0AA-2569-0FA3-CBEA-BCAB8CE2E5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1824" y="1075871"/>
            <a:ext cx="5682536" cy="4669854"/>
          </a:xfrm>
          <a:custGeom>
            <a:avLst/>
            <a:gdLst>
              <a:gd name="connsiteX0" fmla="*/ 2858699 w 5682536"/>
              <a:gd name="connsiteY0" fmla="*/ 2501 h 4669854"/>
              <a:gd name="connsiteX1" fmla="*/ 4072939 w 5682536"/>
              <a:gd name="connsiteY1" fmla="*/ 136957 h 4669854"/>
              <a:gd name="connsiteX2" fmla="*/ 4986626 w 5682536"/>
              <a:gd name="connsiteY2" fmla="*/ 191283 h 4669854"/>
              <a:gd name="connsiteX3" fmla="*/ 5417163 w 5682536"/>
              <a:gd name="connsiteY3" fmla="*/ 2290146 h 4669854"/>
              <a:gd name="connsiteX4" fmla="*/ 5417216 w 5682536"/>
              <a:gd name="connsiteY4" fmla="*/ 2290090 h 4669854"/>
              <a:gd name="connsiteX5" fmla="*/ 5414109 w 5682536"/>
              <a:gd name="connsiteY5" fmla="*/ 2299821 h 4669854"/>
              <a:gd name="connsiteX6" fmla="*/ 5474357 w 5682536"/>
              <a:gd name="connsiteY6" fmla="*/ 3683271 h 4669854"/>
              <a:gd name="connsiteX7" fmla="*/ 4508269 w 5682536"/>
              <a:gd name="connsiteY7" fmla="*/ 4634059 h 4669854"/>
              <a:gd name="connsiteX8" fmla="*/ 3551766 w 5682536"/>
              <a:gd name="connsiteY8" fmla="*/ 4503054 h 4669854"/>
              <a:gd name="connsiteX9" fmla="*/ 2958494 w 5682536"/>
              <a:gd name="connsiteY9" fmla="*/ 4623606 h 4669854"/>
              <a:gd name="connsiteX10" fmla="*/ 2237456 w 5682536"/>
              <a:gd name="connsiteY10" fmla="*/ 4641955 h 4669854"/>
              <a:gd name="connsiteX11" fmla="*/ 1186735 w 5682536"/>
              <a:gd name="connsiteY11" fmla="*/ 4250219 h 4669854"/>
              <a:gd name="connsiteX12" fmla="*/ 451530 w 5682536"/>
              <a:gd name="connsiteY12" fmla="*/ 4115099 h 4669854"/>
              <a:gd name="connsiteX13" fmla="*/ 121794 w 5682536"/>
              <a:gd name="connsiteY13" fmla="*/ 2511286 h 4669854"/>
              <a:gd name="connsiteX14" fmla="*/ 205163 w 5682536"/>
              <a:gd name="connsiteY14" fmla="*/ 2064779 h 4669854"/>
              <a:gd name="connsiteX15" fmla="*/ 173353 w 5682536"/>
              <a:gd name="connsiteY15" fmla="*/ 1067282 h 4669854"/>
              <a:gd name="connsiteX16" fmla="*/ 1017996 w 5682536"/>
              <a:gd name="connsiteY16" fmla="*/ 376725 h 4669854"/>
              <a:gd name="connsiteX17" fmla="*/ 1794595 w 5682536"/>
              <a:gd name="connsiteY17" fmla="*/ 370720 h 4669854"/>
              <a:gd name="connsiteX18" fmla="*/ 2457965 w 5682536"/>
              <a:gd name="connsiteY18" fmla="*/ 81685 h 4669854"/>
              <a:gd name="connsiteX19" fmla="*/ 2858699 w 5682536"/>
              <a:gd name="connsiteY19" fmla="*/ 2501 h 466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82536" h="4669854">
                <a:moveTo>
                  <a:pt x="2858699" y="2501"/>
                </a:moveTo>
                <a:cubicBezTo>
                  <a:pt x="3263342" y="-19098"/>
                  <a:pt x="3676805" y="105471"/>
                  <a:pt x="4072939" y="136957"/>
                </a:cubicBezTo>
                <a:cubicBezTo>
                  <a:pt x="4377660" y="158365"/>
                  <a:pt x="4686751" y="107987"/>
                  <a:pt x="4986626" y="191283"/>
                </a:cubicBezTo>
                <a:cubicBezTo>
                  <a:pt x="5932175" y="450568"/>
                  <a:pt x="5741685" y="1514624"/>
                  <a:pt x="5417163" y="2290146"/>
                </a:cubicBezTo>
                <a:lnTo>
                  <a:pt x="5417216" y="2290090"/>
                </a:lnTo>
                <a:lnTo>
                  <a:pt x="5414109" y="2299821"/>
                </a:lnTo>
                <a:cubicBezTo>
                  <a:pt x="5225199" y="2768681"/>
                  <a:pt x="5501691" y="3208072"/>
                  <a:pt x="5474357" y="3683271"/>
                </a:cubicBezTo>
                <a:cubicBezTo>
                  <a:pt x="5457505" y="4244714"/>
                  <a:pt x="5049771" y="4652298"/>
                  <a:pt x="4508269" y="4634059"/>
                </a:cubicBezTo>
                <a:cubicBezTo>
                  <a:pt x="4195386" y="4632113"/>
                  <a:pt x="3858276" y="4493045"/>
                  <a:pt x="3551766" y="4503054"/>
                </a:cubicBezTo>
                <a:cubicBezTo>
                  <a:pt x="3336576" y="4509004"/>
                  <a:pt x="3168996" y="4580567"/>
                  <a:pt x="2958494" y="4623606"/>
                </a:cubicBezTo>
                <a:cubicBezTo>
                  <a:pt x="2726083" y="4673150"/>
                  <a:pt x="2473079" y="4688385"/>
                  <a:pt x="2237456" y="4641955"/>
                </a:cubicBezTo>
                <a:cubicBezTo>
                  <a:pt x="1863165" y="4577565"/>
                  <a:pt x="1562079" y="4287141"/>
                  <a:pt x="1186735" y="4250219"/>
                </a:cubicBezTo>
                <a:cubicBezTo>
                  <a:pt x="941263" y="4219024"/>
                  <a:pt x="675883" y="4240377"/>
                  <a:pt x="451530" y="4115099"/>
                </a:cubicBezTo>
                <a:cubicBezTo>
                  <a:pt x="-84126" y="3812775"/>
                  <a:pt x="-71171" y="3041646"/>
                  <a:pt x="121794" y="2511286"/>
                </a:cubicBezTo>
                <a:cubicBezTo>
                  <a:pt x="166033" y="2366102"/>
                  <a:pt x="204478" y="2217414"/>
                  <a:pt x="205163" y="2064779"/>
                </a:cubicBezTo>
                <a:cubicBezTo>
                  <a:pt x="204689" y="1733318"/>
                  <a:pt x="50064" y="1391459"/>
                  <a:pt x="173353" y="1067282"/>
                </a:cubicBezTo>
                <a:cubicBezTo>
                  <a:pt x="301119" y="694229"/>
                  <a:pt x="643652" y="413814"/>
                  <a:pt x="1017996" y="376725"/>
                </a:cubicBezTo>
                <a:cubicBezTo>
                  <a:pt x="1276897" y="346754"/>
                  <a:pt x="1548702" y="433609"/>
                  <a:pt x="1794595" y="370720"/>
                </a:cubicBezTo>
                <a:cubicBezTo>
                  <a:pt x="2028533" y="316672"/>
                  <a:pt x="2230557" y="158087"/>
                  <a:pt x="2457965" y="81685"/>
                </a:cubicBezTo>
                <a:cubicBezTo>
                  <a:pt x="2589917" y="33142"/>
                  <a:pt x="2723818" y="9701"/>
                  <a:pt x="2858699" y="250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2923510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230594B8-FD9C-8549-1C3D-38713727FB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7198" y="651767"/>
            <a:ext cx="5971484" cy="5505983"/>
          </a:xfrm>
          <a:custGeom>
            <a:avLst/>
            <a:gdLst>
              <a:gd name="connsiteX0" fmla="*/ 3080176 w 5971484"/>
              <a:gd name="connsiteY0" fmla="*/ 76 h 5505983"/>
              <a:gd name="connsiteX1" fmla="*/ 3357115 w 5971484"/>
              <a:gd name="connsiteY1" fmla="*/ 24041 h 5505983"/>
              <a:gd name="connsiteX2" fmla="*/ 5558812 w 5971484"/>
              <a:gd name="connsiteY2" fmla="*/ 2496111 h 5505983"/>
              <a:gd name="connsiteX3" fmla="*/ 5209404 w 5971484"/>
              <a:gd name="connsiteY3" fmla="*/ 5364709 h 5505983"/>
              <a:gd name="connsiteX4" fmla="*/ 3687639 w 5971484"/>
              <a:gd name="connsiteY4" fmla="*/ 5151046 h 5505983"/>
              <a:gd name="connsiteX5" fmla="*/ 2387681 w 5971484"/>
              <a:gd name="connsiteY5" fmla="*/ 4220914 h 5505983"/>
              <a:gd name="connsiteX6" fmla="*/ 755624 w 5971484"/>
              <a:gd name="connsiteY6" fmla="*/ 4395202 h 5505983"/>
              <a:gd name="connsiteX7" fmla="*/ 746928 w 5971484"/>
              <a:gd name="connsiteY7" fmla="*/ 4392273 h 5505983"/>
              <a:gd name="connsiteX8" fmla="*/ 18104 w 5971484"/>
              <a:gd name="connsiteY8" fmla="*/ 2821655 h 5505983"/>
              <a:gd name="connsiteX9" fmla="*/ 3080176 w 5971484"/>
              <a:gd name="connsiteY9" fmla="*/ 76 h 550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71484" h="5505983">
                <a:moveTo>
                  <a:pt x="3080176" y="76"/>
                </a:moveTo>
                <a:cubicBezTo>
                  <a:pt x="3173179" y="915"/>
                  <a:pt x="3265639" y="8721"/>
                  <a:pt x="3357115" y="24041"/>
                </a:cubicBezTo>
                <a:cubicBezTo>
                  <a:pt x="4452787" y="245349"/>
                  <a:pt x="5137111" y="1576266"/>
                  <a:pt x="5558812" y="2496111"/>
                </a:cubicBezTo>
                <a:cubicBezTo>
                  <a:pt x="5897500" y="3300227"/>
                  <a:pt x="6431711" y="4716784"/>
                  <a:pt x="5209404" y="5364709"/>
                </a:cubicBezTo>
                <a:cubicBezTo>
                  <a:pt x="4664528" y="5620338"/>
                  <a:pt x="4028947" y="5517189"/>
                  <a:pt x="3687639" y="5151046"/>
                </a:cubicBezTo>
                <a:cubicBezTo>
                  <a:pt x="3282918" y="4720058"/>
                  <a:pt x="3158815" y="4119462"/>
                  <a:pt x="2387681" y="4220914"/>
                </a:cubicBezTo>
                <a:cubicBezTo>
                  <a:pt x="1855452" y="4273568"/>
                  <a:pt x="1253302" y="4560118"/>
                  <a:pt x="755624" y="4395202"/>
                </a:cubicBezTo>
                <a:lnTo>
                  <a:pt x="746928" y="4392273"/>
                </a:lnTo>
                <a:cubicBezTo>
                  <a:pt x="168745" y="4184725"/>
                  <a:pt x="-71065" y="3447189"/>
                  <a:pt x="18104" y="2821655"/>
                </a:cubicBezTo>
                <a:cubicBezTo>
                  <a:pt x="167915" y="1542583"/>
                  <a:pt x="1685131" y="-12505"/>
                  <a:pt x="3080176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  <p:sp>
        <p:nvSpPr>
          <p:cNvPr id="11" name="Rubrik">
            <a:extLst>
              <a:ext uri="{FF2B5EF4-FFF2-40B4-BE49-F238E27FC236}">
                <a16:creationId xmlns:a16="http://schemas.microsoft.com/office/drawing/2014/main" id="{F2B50FDD-505A-D521-B07B-0A5E8648F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1727"/>
            <a:ext cx="43285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/>
              <a:t>på två rader</a:t>
            </a:r>
            <a:endParaRPr lang="en-US"/>
          </a:p>
        </p:txBody>
      </p:sp>
      <p:sp>
        <p:nvSpPr>
          <p:cNvPr id="12" name="Platshållare för text">
            <a:extLst>
              <a:ext uri="{FF2B5EF4-FFF2-40B4-BE49-F238E27FC236}">
                <a16:creationId xmlns:a16="http://schemas.microsoft.com/office/drawing/2014/main" id="{8B9D710E-119A-74EC-9F71-27C43807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467126"/>
            <a:ext cx="4328583" cy="332398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 </a:t>
            </a:r>
            <a:r>
              <a:rPr lang="sv-SE" err="1"/>
              <a:t>ipsumus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661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9618" y="661727"/>
            <a:ext cx="43285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/>
              <a:t>på två rader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9617" y="2467126"/>
            <a:ext cx="4328583" cy="332398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 </a:t>
            </a:r>
            <a:r>
              <a:rPr lang="sv-SE" err="1"/>
              <a:t>ipsumus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.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A5CF9263-BEB5-B1F8-6532-D40FB05B6B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857" y="699827"/>
            <a:ext cx="5478143" cy="5461430"/>
          </a:xfrm>
          <a:custGeom>
            <a:avLst/>
            <a:gdLst>
              <a:gd name="connsiteX0" fmla="*/ 2992771 w 5478143"/>
              <a:gd name="connsiteY0" fmla="*/ 51 h 5461430"/>
              <a:gd name="connsiteX1" fmla="*/ 3275696 w 5478143"/>
              <a:gd name="connsiteY1" fmla="*/ 17549 h 5461430"/>
              <a:gd name="connsiteX2" fmla="*/ 5274231 w 5478143"/>
              <a:gd name="connsiteY2" fmla="*/ 1359061 h 5461430"/>
              <a:gd name="connsiteX3" fmla="*/ 4919649 w 5478143"/>
              <a:gd name="connsiteY3" fmla="*/ 3898048 h 5461430"/>
              <a:gd name="connsiteX4" fmla="*/ 4027203 w 5478143"/>
              <a:gd name="connsiteY4" fmla="*/ 4659861 h 5461430"/>
              <a:gd name="connsiteX5" fmla="*/ 2053547 w 5478143"/>
              <a:gd name="connsiteY5" fmla="*/ 5452441 h 5461430"/>
              <a:gd name="connsiteX6" fmla="*/ 776970 w 5478143"/>
              <a:gd name="connsiteY6" fmla="*/ 4664379 h 5461430"/>
              <a:gd name="connsiteX7" fmla="*/ 142896 w 5478143"/>
              <a:gd name="connsiteY7" fmla="*/ 3267680 h 5461430"/>
              <a:gd name="connsiteX8" fmla="*/ 231 w 5478143"/>
              <a:gd name="connsiteY8" fmla="*/ 2478502 h 5461430"/>
              <a:gd name="connsiteX9" fmla="*/ 1096978 w 5478143"/>
              <a:gd name="connsiteY9" fmla="*/ 606336 h 5461430"/>
              <a:gd name="connsiteX10" fmla="*/ 2992771 w 5478143"/>
              <a:gd name="connsiteY10" fmla="*/ 51 h 546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143" h="5461430">
                <a:moveTo>
                  <a:pt x="2992771" y="51"/>
                </a:moveTo>
                <a:cubicBezTo>
                  <a:pt x="3087579" y="639"/>
                  <a:pt x="3182031" y="6342"/>
                  <a:pt x="3275696" y="17549"/>
                </a:cubicBezTo>
                <a:cubicBezTo>
                  <a:pt x="3891188" y="91166"/>
                  <a:pt x="4903808" y="537389"/>
                  <a:pt x="5274231" y="1359061"/>
                </a:cubicBezTo>
                <a:cubicBezTo>
                  <a:pt x="5644653" y="2180681"/>
                  <a:pt x="5501023" y="3209294"/>
                  <a:pt x="4919649" y="3898048"/>
                </a:cubicBezTo>
                <a:cubicBezTo>
                  <a:pt x="4666709" y="4197747"/>
                  <a:pt x="4345230" y="4430378"/>
                  <a:pt x="4027203" y="4659861"/>
                </a:cubicBezTo>
                <a:cubicBezTo>
                  <a:pt x="3438315" y="5084760"/>
                  <a:pt x="2775454" y="5530627"/>
                  <a:pt x="2053547" y="5452441"/>
                </a:cubicBezTo>
                <a:cubicBezTo>
                  <a:pt x="1542236" y="5397050"/>
                  <a:pt x="1087280" y="5074453"/>
                  <a:pt x="776970" y="4664379"/>
                </a:cubicBezTo>
                <a:cubicBezTo>
                  <a:pt x="466610" y="4254305"/>
                  <a:pt x="284546" y="3762084"/>
                  <a:pt x="142896" y="3267680"/>
                </a:cubicBezTo>
                <a:cubicBezTo>
                  <a:pt x="69025" y="3009918"/>
                  <a:pt x="4597" y="2746570"/>
                  <a:pt x="231" y="2478502"/>
                </a:cubicBezTo>
                <a:cubicBezTo>
                  <a:pt x="-12055" y="1723949"/>
                  <a:pt x="467219" y="1022198"/>
                  <a:pt x="1096978" y="606336"/>
                </a:cubicBezTo>
                <a:cubicBezTo>
                  <a:pt x="1648017" y="242501"/>
                  <a:pt x="2329118" y="-4059"/>
                  <a:pt x="2992771" y="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7716849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cit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ADF7CD-040B-34E2-C1ED-2C64C62D70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774" y="699827"/>
            <a:ext cx="5478143" cy="5461430"/>
          </a:xfrm>
          <a:custGeom>
            <a:avLst/>
            <a:gdLst>
              <a:gd name="connsiteX0" fmla="*/ 2992771 w 5478143"/>
              <a:gd name="connsiteY0" fmla="*/ 51 h 5461430"/>
              <a:gd name="connsiteX1" fmla="*/ 3275696 w 5478143"/>
              <a:gd name="connsiteY1" fmla="*/ 17549 h 5461430"/>
              <a:gd name="connsiteX2" fmla="*/ 5274231 w 5478143"/>
              <a:gd name="connsiteY2" fmla="*/ 1359061 h 5461430"/>
              <a:gd name="connsiteX3" fmla="*/ 4919649 w 5478143"/>
              <a:gd name="connsiteY3" fmla="*/ 3898048 h 5461430"/>
              <a:gd name="connsiteX4" fmla="*/ 4027203 w 5478143"/>
              <a:gd name="connsiteY4" fmla="*/ 4659861 h 5461430"/>
              <a:gd name="connsiteX5" fmla="*/ 2053547 w 5478143"/>
              <a:gd name="connsiteY5" fmla="*/ 5452441 h 5461430"/>
              <a:gd name="connsiteX6" fmla="*/ 776970 w 5478143"/>
              <a:gd name="connsiteY6" fmla="*/ 4664379 h 5461430"/>
              <a:gd name="connsiteX7" fmla="*/ 142896 w 5478143"/>
              <a:gd name="connsiteY7" fmla="*/ 3267680 h 5461430"/>
              <a:gd name="connsiteX8" fmla="*/ 231 w 5478143"/>
              <a:gd name="connsiteY8" fmla="*/ 2478502 h 5461430"/>
              <a:gd name="connsiteX9" fmla="*/ 1096978 w 5478143"/>
              <a:gd name="connsiteY9" fmla="*/ 606336 h 5461430"/>
              <a:gd name="connsiteX10" fmla="*/ 2992771 w 5478143"/>
              <a:gd name="connsiteY10" fmla="*/ 51 h 546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143" h="5461430">
                <a:moveTo>
                  <a:pt x="2992771" y="51"/>
                </a:moveTo>
                <a:cubicBezTo>
                  <a:pt x="3087579" y="639"/>
                  <a:pt x="3182031" y="6342"/>
                  <a:pt x="3275696" y="17549"/>
                </a:cubicBezTo>
                <a:cubicBezTo>
                  <a:pt x="3891188" y="91166"/>
                  <a:pt x="4903808" y="537389"/>
                  <a:pt x="5274231" y="1359061"/>
                </a:cubicBezTo>
                <a:cubicBezTo>
                  <a:pt x="5644653" y="2180681"/>
                  <a:pt x="5501023" y="3209294"/>
                  <a:pt x="4919649" y="3898048"/>
                </a:cubicBezTo>
                <a:cubicBezTo>
                  <a:pt x="4666709" y="4197747"/>
                  <a:pt x="4345230" y="4430378"/>
                  <a:pt x="4027203" y="4659861"/>
                </a:cubicBezTo>
                <a:cubicBezTo>
                  <a:pt x="3438315" y="5084760"/>
                  <a:pt x="2775454" y="5530627"/>
                  <a:pt x="2053547" y="5452441"/>
                </a:cubicBezTo>
                <a:cubicBezTo>
                  <a:pt x="1542236" y="5397050"/>
                  <a:pt x="1087280" y="5074453"/>
                  <a:pt x="776970" y="4664379"/>
                </a:cubicBezTo>
                <a:cubicBezTo>
                  <a:pt x="466610" y="4254305"/>
                  <a:pt x="284546" y="3762084"/>
                  <a:pt x="142896" y="3267680"/>
                </a:cubicBezTo>
                <a:cubicBezTo>
                  <a:pt x="69025" y="3009918"/>
                  <a:pt x="4597" y="2746570"/>
                  <a:pt x="231" y="2478502"/>
                </a:cubicBezTo>
                <a:cubicBezTo>
                  <a:pt x="-12055" y="1723949"/>
                  <a:pt x="467219" y="1022198"/>
                  <a:pt x="1096978" y="606336"/>
                </a:cubicBezTo>
                <a:cubicBezTo>
                  <a:pt x="1648017" y="242501"/>
                  <a:pt x="2329118" y="-4059"/>
                  <a:pt x="2992771" y="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  <p:sp>
        <p:nvSpPr>
          <p:cNvPr id="4" name="Rubrik">
            <a:extLst>
              <a:ext uri="{FF2B5EF4-FFF2-40B4-BE49-F238E27FC236}">
                <a16:creationId xmlns:a16="http://schemas.microsoft.com/office/drawing/2014/main" id="{3DDD54D3-A583-EF92-0148-7EE11DC9B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805" y="2515086"/>
            <a:ext cx="4372327" cy="184665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”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dolorsin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 </a:t>
            </a:r>
            <a:r>
              <a:rPr lang="sv-SE" err="1"/>
              <a:t>cosecte</a:t>
            </a:r>
            <a:r>
              <a:rPr lang="sv-SE"/>
              <a:t> </a:t>
            </a:r>
            <a:r>
              <a:rPr lang="sv-SE" err="1"/>
              <a:t>unva</a:t>
            </a:r>
            <a:r>
              <a:rPr lang="sv-SE"/>
              <a:t> </a:t>
            </a:r>
            <a:r>
              <a:rPr lang="sv-SE" err="1"/>
              <a:t>accumsan</a:t>
            </a:r>
            <a:r>
              <a:rPr lang="sv-SE"/>
              <a:t> urna </a:t>
            </a:r>
            <a:r>
              <a:rPr lang="sv-SE" err="1"/>
              <a:t>quis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.”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7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2314813"/>
            <a:ext cx="6468533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2D5999F3-E01B-118A-5ED9-0A4699CB5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4066522"/>
            <a:ext cx="439467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DEEBD2FA-2E1A-4F93-6552-51F0DB294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356536">
            <a:off x="-2075542" y="3695287"/>
            <a:ext cx="8098971" cy="80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169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cita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A96D9716-7E64-14C7-CDED-3B3A155DC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061" y="2515086"/>
            <a:ext cx="4372327" cy="184665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”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dolorsin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 </a:t>
            </a:r>
            <a:r>
              <a:rPr lang="sv-SE" err="1"/>
              <a:t>cosecte</a:t>
            </a:r>
            <a:r>
              <a:rPr lang="sv-SE"/>
              <a:t> </a:t>
            </a:r>
            <a:r>
              <a:rPr lang="sv-SE" err="1"/>
              <a:t>unva</a:t>
            </a:r>
            <a:r>
              <a:rPr lang="sv-SE"/>
              <a:t> </a:t>
            </a:r>
            <a:r>
              <a:rPr lang="sv-SE" err="1"/>
              <a:t>accumsan</a:t>
            </a:r>
            <a:r>
              <a:rPr lang="sv-SE"/>
              <a:t> urna </a:t>
            </a:r>
            <a:r>
              <a:rPr lang="sv-SE" err="1"/>
              <a:t>quis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.”</a:t>
            </a:r>
            <a:endParaRPr lang="en-US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AD178A5-2EEF-D0E9-2FE5-C481CA6103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94374" y="880288"/>
            <a:ext cx="5652565" cy="5097423"/>
          </a:xfrm>
          <a:custGeom>
            <a:avLst/>
            <a:gdLst>
              <a:gd name="connsiteX0" fmla="*/ 4329068 w 8310759"/>
              <a:gd name="connsiteY0" fmla="*/ 10 h 6468616"/>
              <a:gd name="connsiteX1" fmla="*/ 5956710 w 8310759"/>
              <a:gd name="connsiteY1" fmla="*/ 189709 h 6468616"/>
              <a:gd name="connsiteX2" fmla="*/ 7292984 w 8310759"/>
              <a:gd name="connsiteY2" fmla="*/ 264961 h 6468616"/>
              <a:gd name="connsiteX3" fmla="*/ 7922649 w 8310759"/>
              <a:gd name="connsiteY3" fmla="*/ 3172276 h 6468616"/>
              <a:gd name="connsiteX4" fmla="*/ 7922726 w 8310759"/>
              <a:gd name="connsiteY4" fmla="*/ 3172199 h 6468616"/>
              <a:gd name="connsiteX5" fmla="*/ 7918182 w 8310759"/>
              <a:gd name="connsiteY5" fmla="*/ 3185678 h 6468616"/>
              <a:gd name="connsiteX6" fmla="*/ 8006296 w 8310759"/>
              <a:gd name="connsiteY6" fmla="*/ 5102014 h 6468616"/>
              <a:gd name="connsiteX7" fmla="*/ 6593384 w 8310759"/>
              <a:gd name="connsiteY7" fmla="*/ 6419032 h 6468616"/>
              <a:gd name="connsiteX8" fmla="*/ 5194489 w 8310759"/>
              <a:gd name="connsiteY8" fmla="*/ 6237566 h 6468616"/>
              <a:gd name="connsiteX9" fmla="*/ 4326824 w 8310759"/>
              <a:gd name="connsiteY9" fmla="*/ 6404553 h 6468616"/>
              <a:gd name="connsiteX10" fmla="*/ 3272300 w 8310759"/>
              <a:gd name="connsiteY10" fmla="*/ 6429970 h 6468616"/>
              <a:gd name="connsiteX11" fmla="*/ 1735611 w 8310759"/>
              <a:gd name="connsiteY11" fmla="*/ 5887342 h 6468616"/>
              <a:gd name="connsiteX12" fmla="*/ 660368 w 8310759"/>
              <a:gd name="connsiteY12" fmla="*/ 5700176 h 6468616"/>
              <a:gd name="connsiteX13" fmla="*/ 178126 w 8310759"/>
              <a:gd name="connsiteY13" fmla="*/ 3478597 h 6468616"/>
              <a:gd name="connsiteX14" fmla="*/ 300054 w 8310759"/>
              <a:gd name="connsiteY14" fmla="*/ 2860101 h 6468616"/>
              <a:gd name="connsiteX15" fmla="*/ 253532 w 8310759"/>
              <a:gd name="connsiteY15" fmla="*/ 1478383 h 6468616"/>
              <a:gd name="connsiteX16" fmla="*/ 1488829 w 8310759"/>
              <a:gd name="connsiteY16" fmla="*/ 521833 h 6468616"/>
              <a:gd name="connsiteX17" fmla="*/ 2624612 w 8310759"/>
              <a:gd name="connsiteY17" fmla="*/ 513514 h 6468616"/>
              <a:gd name="connsiteX18" fmla="*/ 3594795 w 8310759"/>
              <a:gd name="connsiteY18" fmla="*/ 113148 h 6468616"/>
              <a:gd name="connsiteX19" fmla="*/ 4329068 w 8310759"/>
              <a:gd name="connsiteY19" fmla="*/ 10 h 646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10759" h="6468616">
                <a:moveTo>
                  <a:pt x="4329068" y="10"/>
                </a:moveTo>
                <a:cubicBezTo>
                  <a:pt x="4873273" y="1407"/>
                  <a:pt x="5425640" y="149730"/>
                  <a:pt x="5956710" y="189709"/>
                </a:cubicBezTo>
                <a:cubicBezTo>
                  <a:pt x="6402366" y="219363"/>
                  <a:pt x="6854415" y="149580"/>
                  <a:pt x="7292984" y="264961"/>
                </a:cubicBezTo>
                <a:cubicBezTo>
                  <a:pt x="8675858" y="624120"/>
                  <a:pt x="8397265" y="2098035"/>
                  <a:pt x="7922649" y="3172276"/>
                </a:cubicBezTo>
                <a:lnTo>
                  <a:pt x="7922726" y="3172199"/>
                </a:lnTo>
                <a:lnTo>
                  <a:pt x="7918182" y="3185678"/>
                </a:lnTo>
                <a:cubicBezTo>
                  <a:pt x="7641899" y="3835137"/>
                  <a:pt x="8046271" y="4443774"/>
                  <a:pt x="8006296" y="5102014"/>
                </a:cubicBezTo>
                <a:cubicBezTo>
                  <a:pt x="7981649" y="5879717"/>
                  <a:pt x="7385335" y="6444296"/>
                  <a:pt x="6593384" y="6419032"/>
                </a:cubicBezTo>
                <a:cubicBezTo>
                  <a:pt x="6135789" y="6416337"/>
                  <a:pt x="5642764" y="6223702"/>
                  <a:pt x="5194489" y="6237566"/>
                </a:cubicBezTo>
                <a:cubicBezTo>
                  <a:pt x="4879772" y="6245808"/>
                  <a:pt x="4634685" y="6344936"/>
                  <a:pt x="4326824" y="6404553"/>
                </a:cubicBezTo>
                <a:cubicBezTo>
                  <a:pt x="3986920" y="6473180"/>
                  <a:pt x="3616901" y="6494284"/>
                  <a:pt x="3272300" y="6429970"/>
                </a:cubicBezTo>
                <a:cubicBezTo>
                  <a:pt x="2724896" y="6340777"/>
                  <a:pt x="2284555" y="5938485"/>
                  <a:pt x="1735611" y="5887342"/>
                </a:cubicBezTo>
                <a:cubicBezTo>
                  <a:pt x="1376606" y="5844132"/>
                  <a:pt x="988486" y="5873709"/>
                  <a:pt x="660368" y="5700176"/>
                </a:cubicBezTo>
                <a:cubicBezTo>
                  <a:pt x="-123035" y="5281401"/>
                  <a:pt x="-104087" y="4213244"/>
                  <a:pt x="178126" y="3478597"/>
                </a:cubicBezTo>
                <a:cubicBezTo>
                  <a:pt x="242825" y="3277490"/>
                  <a:pt x="299052" y="3071530"/>
                  <a:pt x="300054" y="2860101"/>
                </a:cubicBezTo>
                <a:cubicBezTo>
                  <a:pt x="299360" y="2400966"/>
                  <a:pt x="73220" y="1927428"/>
                  <a:pt x="253532" y="1478383"/>
                </a:cubicBezTo>
                <a:cubicBezTo>
                  <a:pt x="440390" y="961635"/>
                  <a:pt x="941348" y="573207"/>
                  <a:pt x="1488829" y="521833"/>
                </a:cubicBezTo>
                <a:cubicBezTo>
                  <a:pt x="1867474" y="480317"/>
                  <a:pt x="2264991" y="600628"/>
                  <a:pt x="2624612" y="513514"/>
                </a:cubicBezTo>
                <a:cubicBezTo>
                  <a:pt x="2966749" y="438648"/>
                  <a:pt x="3262210" y="218978"/>
                  <a:pt x="3594795" y="113148"/>
                </a:cubicBezTo>
                <a:cubicBezTo>
                  <a:pt x="3836022" y="29097"/>
                  <a:pt x="4081702" y="-625"/>
                  <a:pt x="4329068" y="1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336997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16A78D14-7F01-35F7-D5E1-1396E08F9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06854">
            <a:off x="6792304" y="-1725431"/>
            <a:ext cx="6858000" cy="6858000"/>
          </a:xfrm>
          <a:prstGeom prst="rect">
            <a:avLst/>
          </a:prstGeom>
        </p:spPr>
      </p:pic>
      <p:sp>
        <p:nvSpPr>
          <p:cNvPr id="13" name="Rubrik">
            <a:extLst>
              <a:ext uri="{FF2B5EF4-FFF2-40B4-BE49-F238E27FC236}">
                <a16:creationId xmlns:a16="http://schemas.microsoft.com/office/drawing/2014/main" id="{036C56EB-C703-FAA4-BD96-BA9939743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2171"/>
            <a:ext cx="60303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</a:t>
            </a:r>
            <a:br>
              <a:rPr lang="sv-SE"/>
            </a:br>
            <a:r>
              <a:rPr lang="sv-SE"/>
              <a:t>två rader</a:t>
            </a:r>
            <a:endParaRPr lang="en-US"/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FE2D0080-ABB9-BAF9-826C-1376AA600A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2467570"/>
            <a:ext cx="6411383" cy="364715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1879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7A121AE-5D1B-1480-44D3-597F1C708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522" r="30982" b="-2150"/>
          <a:stretch/>
        </p:blipFill>
        <p:spPr>
          <a:xfrm>
            <a:off x="7556500" y="0"/>
            <a:ext cx="4635500" cy="5280958"/>
          </a:xfrm>
          <a:prstGeom prst="rect">
            <a:avLst/>
          </a:prstGeom>
        </p:spPr>
      </p:pic>
      <p:sp>
        <p:nvSpPr>
          <p:cNvPr id="13" name="Rubrik">
            <a:extLst>
              <a:ext uri="{FF2B5EF4-FFF2-40B4-BE49-F238E27FC236}">
                <a16:creationId xmlns:a16="http://schemas.microsoft.com/office/drawing/2014/main" id="{036C56EB-C703-FAA4-BD96-BA9939743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662171"/>
            <a:ext cx="60303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</a:t>
            </a:r>
            <a:br>
              <a:rPr lang="sv-SE"/>
            </a:br>
            <a:r>
              <a:rPr lang="sv-SE"/>
              <a:t>två rader</a:t>
            </a:r>
            <a:endParaRPr lang="en-US"/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FE2D0080-ABB9-BAF9-826C-1376AA600A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2467570"/>
            <a:ext cx="6411383" cy="364715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0156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">
            <a:extLst>
              <a:ext uri="{FF2B5EF4-FFF2-40B4-BE49-F238E27FC236}">
                <a16:creationId xmlns:a16="http://schemas.microsoft.com/office/drawing/2014/main" id="{80750364-6F58-93DB-9E25-54CCCF65E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7" y="1244179"/>
            <a:ext cx="9254167" cy="615553"/>
          </a:xfr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7916681F-70C6-7BB3-12B3-A917A4928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6" y="2071970"/>
            <a:ext cx="9254167" cy="2923877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000" b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sv-SE"/>
              <a:t>Punktlista 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  <a:p>
            <a:pPr lvl="0"/>
            <a:r>
              <a:rPr lang="sv-SE"/>
              <a:t>Punktlista</a:t>
            </a:r>
          </a:p>
        </p:txBody>
      </p:sp>
    </p:spTree>
    <p:extLst>
      <p:ext uri="{BB962C8B-B14F-4D97-AF65-F5344CB8AC3E}">
        <p14:creationId xmlns:p14="http://schemas.microsoft.com/office/powerpoint/2010/main" val="974882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spal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81766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två rader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734399"/>
            <a:ext cx="4328583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.</a:t>
            </a:r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E2D15DF9-F33A-1A7B-263F-43BE5E5BD4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017" y="2734399"/>
            <a:ext cx="4328583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09524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spal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8AE74B4B-1D0F-0AA2-45AB-66772BB13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35" t="19094" r="40338" b="21154"/>
          <a:stretch/>
        </p:blipFill>
        <p:spPr>
          <a:xfrm>
            <a:off x="5218389" y="-1"/>
            <a:ext cx="6989378" cy="685800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3905979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två rader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797770"/>
            <a:ext cx="4237055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.</a:t>
            </a:r>
          </a:p>
        </p:txBody>
      </p:sp>
      <p:sp>
        <p:nvSpPr>
          <p:cNvPr id="2" name="Platshållare för text">
            <a:extLst>
              <a:ext uri="{FF2B5EF4-FFF2-40B4-BE49-F238E27FC236}">
                <a16:creationId xmlns:a16="http://schemas.microsoft.com/office/drawing/2014/main" id="{E2D15DF9-F33A-1A7B-263F-43BE5E5BD4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0595" y="2797770"/>
            <a:ext cx="4183117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437BE62-9B11-F615-DC72-1CA8C96EBC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68868" y="5888051"/>
            <a:ext cx="539748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372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spal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CDAA7A58-3C62-D320-5DE7-00890DC70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47317" y="2671028"/>
            <a:ext cx="4595283" cy="2947474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lvl="0"/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47D803F-C808-573C-3CDC-AD60414036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2671028"/>
            <a:ext cx="4595283" cy="2947474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lvl="0"/>
            <a:endParaRPr lang="sv-SE"/>
          </a:p>
        </p:txBody>
      </p:sp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81766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två rader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989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spal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B5F0434E-2A8E-47CE-9BAE-B82CEEA808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77898">
            <a:off x="4582372" y="-3232340"/>
            <a:ext cx="16434222" cy="18954491"/>
          </a:xfrm>
          <a:prstGeom prst="rect">
            <a:avLst/>
          </a:prstGeom>
        </p:spPr>
      </p:pic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6980254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en rad eller två</a:t>
            </a:r>
            <a:endParaRPr lang="en-US"/>
          </a:p>
        </p:txBody>
      </p:sp>
      <p:sp>
        <p:nvSpPr>
          <p:cNvPr id="9" name="Platshållare för text">
            <a:extLst>
              <a:ext uri="{FF2B5EF4-FFF2-40B4-BE49-F238E27FC236}">
                <a16:creationId xmlns:a16="http://schemas.microsoft.com/office/drawing/2014/main" id="{9091087E-4A1D-61F0-4A55-CF45FFA9B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797770"/>
            <a:ext cx="4595283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.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65635141-B93E-9C16-8C15-061B8081F1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0017" y="2797770"/>
            <a:ext cx="4595283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.</a:t>
            </a:r>
          </a:p>
          <a:p>
            <a:pPr lvl="0"/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.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1738E89A-D49A-4B63-3805-978CBB2CB2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801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och punktlist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4">
            <a:extLst>
              <a:ext uri="{FF2B5EF4-FFF2-40B4-BE49-F238E27FC236}">
                <a16:creationId xmlns:a16="http://schemas.microsoft.com/office/drawing/2014/main" id="{3C992D95-5920-099F-90CF-926DC8F037D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65476" y="204946"/>
            <a:ext cx="5024846" cy="6458321"/>
          </a:xfrm>
          <a:solidFill>
            <a:schemeClr val="bg1">
              <a:lumMod val="8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729A08A8-0864-E99B-7E15-49E09B6DF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17" y="2797770"/>
            <a:ext cx="4595283" cy="2892074"/>
          </a:xfrm>
        </p:spPr>
        <p:txBody>
          <a:bodyPr wrap="square" lIns="0" tIns="0" rIns="0" bIns="0">
            <a:spAutoFit/>
          </a:bodyPr>
          <a:lstStyle>
            <a:lvl1pPr>
              <a:defRPr sz="1800"/>
            </a:lvl1pPr>
          </a:lstStyle>
          <a:p>
            <a:pPr lvl="0"/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skriva en punktlista</a:t>
            </a:r>
          </a:p>
          <a:p>
            <a:pPr lvl="0"/>
            <a:endParaRPr lang="sv-SE"/>
          </a:p>
        </p:txBody>
      </p:sp>
      <p:sp>
        <p:nvSpPr>
          <p:cNvPr id="12" name="Rubrik">
            <a:extLst>
              <a:ext uri="{FF2B5EF4-FFF2-40B4-BE49-F238E27FC236}">
                <a16:creationId xmlns:a16="http://schemas.microsoft.com/office/drawing/2014/main" id="{7D81B1CD-4470-F17E-F838-89EA3C153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4595282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skriva en 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923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">
            <a:extLst>
              <a:ext uri="{FF2B5EF4-FFF2-40B4-BE49-F238E27FC236}">
                <a16:creationId xmlns:a16="http://schemas.microsoft.com/office/drawing/2014/main" id="{91573FAD-FCB3-1E61-36AE-A54F5EB38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18" y="928871"/>
            <a:ext cx="3905979" cy="156142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på två rader</a:t>
            </a:r>
            <a:endParaRPr lang="en-US"/>
          </a:p>
        </p:txBody>
      </p:sp>
      <p:pic>
        <p:nvPicPr>
          <p:cNvPr id="7" name="Malmö stads logotyp">
            <a:extLst>
              <a:ext uri="{FF2B5EF4-FFF2-40B4-BE49-F238E27FC236}">
                <a16:creationId xmlns:a16="http://schemas.microsoft.com/office/drawing/2014/main" id="{6E06CBFE-B8A2-2227-8387-0E9FFBAAC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8868" y="5888051"/>
            <a:ext cx="538094" cy="720399"/>
          </a:xfrm>
          <a:prstGeom prst="rect">
            <a:avLst/>
          </a:prstGeom>
        </p:spPr>
      </p:pic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AD2E5A7-33B6-8A5D-F555-C9CE5F872A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49864" y="-804931"/>
            <a:ext cx="11466678" cy="8925067"/>
          </a:xfrm>
          <a:custGeom>
            <a:avLst/>
            <a:gdLst>
              <a:gd name="connsiteX0" fmla="*/ 5972983 w 11466678"/>
              <a:gd name="connsiteY0" fmla="*/ 14 h 8925067"/>
              <a:gd name="connsiteX1" fmla="*/ 8218704 w 11466678"/>
              <a:gd name="connsiteY1" fmla="*/ 261751 h 8925067"/>
              <a:gd name="connsiteX2" fmla="*/ 10062414 w 11466678"/>
              <a:gd name="connsiteY2" fmla="*/ 365579 h 8925067"/>
              <a:gd name="connsiteX3" fmla="*/ 10931186 w 11466678"/>
              <a:gd name="connsiteY3" fmla="*/ 4376945 h 8925067"/>
              <a:gd name="connsiteX4" fmla="*/ 10931293 w 11466678"/>
              <a:gd name="connsiteY4" fmla="*/ 4376839 h 8925067"/>
              <a:gd name="connsiteX5" fmla="*/ 10925023 w 11466678"/>
              <a:gd name="connsiteY5" fmla="*/ 4395437 h 8925067"/>
              <a:gd name="connsiteX6" fmla="*/ 11046597 w 11466678"/>
              <a:gd name="connsiteY6" fmla="*/ 7039499 h 8925067"/>
              <a:gd name="connsiteX7" fmla="*/ 9097147 w 11466678"/>
              <a:gd name="connsiteY7" fmla="*/ 8856654 h 8925067"/>
              <a:gd name="connsiteX8" fmla="*/ 7167038 w 11466678"/>
              <a:gd name="connsiteY8" fmla="*/ 8606276 h 8925067"/>
              <a:gd name="connsiteX9" fmla="*/ 5969886 w 11466678"/>
              <a:gd name="connsiteY9" fmla="*/ 8836676 h 8925067"/>
              <a:gd name="connsiteX10" fmla="*/ 4514918 w 11466678"/>
              <a:gd name="connsiteY10" fmla="*/ 8871745 h 8925067"/>
              <a:gd name="connsiteX11" fmla="*/ 2394689 w 11466678"/>
              <a:gd name="connsiteY11" fmla="*/ 8123055 h 8925067"/>
              <a:gd name="connsiteX12" fmla="*/ 911134 w 11466678"/>
              <a:gd name="connsiteY12" fmla="*/ 7864813 h 8925067"/>
              <a:gd name="connsiteX13" fmla="*/ 245766 w 11466678"/>
              <a:gd name="connsiteY13" fmla="*/ 4799592 h 8925067"/>
              <a:gd name="connsiteX14" fmla="*/ 413994 w 11466678"/>
              <a:gd name="connsiteY14" fmla="*/ 3946222 h 8925067"/>
              <a:gd name="connsiteX15" fmla="*/ 349806 w 11466678"/>
              <a:gd name="connsiteY15" fmla="*/ 2039798 h 8925067"/>
              <a:gd name="connsiteX16" fmla="*/ 2054194 w 11466678"/>
              <a:gd name="connsiteY16" fmla="*/ 719998 h 8925067"/>
              <a:gd name="connsiteX17" fmla="*/ 3621278 w 11466678"/>
              <a:gd name="connsiteY17" fmla="*/ 708521 h 8925067"/>
              <a:gd name="connsiteX18" fmla="*/ 4959878 w 11466678"/>
              <a:gd name="connsiteY18" fmla="*/ 156116 h 8925067"/>
              <a:gd name="connsiteX19" fmla="*/ 5972983 w 11466678"/>
              <a:gd name="connsiteY19" fmla="*/ 14 h 892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466678" h="8925067">
                <a:moveTo>
                  <a:pt x="5972983" y="14"/>
                </a:moveTo>
                <a:cubicBezTo>
                  <a:pt x="6723844" y="1941"/>
                  <a:pt x="7485967" y="206589"/>
                  <a:pt x="8218704" y="261751"/>
                </a:cubicBezTo>
                <a:cubicBezTo>
                  <a:pt x="8833593" y="302666"/>
                  <a:pt x="9457302" y="206383"/>
                  <a:pt x="10062414" y="365579"/>
                </a:cubicBezTo>
                <a:cubicBezTo>
                  <a:pt x="11970419" y="861129"/>
                  <a:pt x="11586033" y="2894761"/>
                  <a:pt x="10931186" y="4376945"/>
                </a:cubicBezTo>
                <a:lnTo>
                  <a:pt x="10931293" y="4376839"/>
                </a:lnTo>
                <a:lnTo>
                  <a:pt x="10925023" y="4395437"/>
                </a:lnTo>
                <a:cubicBezTo>
                  <a:pt x="10543825" y="5291528"/>
                  <a:pt x="11101753" y="6131294"/>
                  <a:pt x="11046597" y="7039499"/>
                </a:cubicBezTo>
                <a:cubicBezTo>
                  <a:pt x="11012591" y="8112534"/>
                  <a:pt x="10189834" y="8891512"/>
                  <a:pt x="9097147" y="8856654"/>
                </a:cubicBezTo>
                <a:cubicBezTo>
                  <a:pt x="8465786" y="8852935"/>
                  <a:pt x="7785540" y="8587147"/>
                  <a:pt x="7167038" y="8606276"/>
                </a:cubicBezTo>
                <a:cubicBezTo>
                  <a:pt x="6732811" y="8617647"/>
                  <a:pt x="6394654" y="8754420"/>
                  <a:pt x="5969886" y="8836676"/>
                </a:cubicBezTo>
                <a:cubicBezTo>
                  <a:pt x="5500908" y="8931364"/>
                  <a:pt x="4990378" y="8960483"/>
                  <a:pt x="4514918" y="8871745"/>
                </a:cubicBezTo>
                <a:cubicBezTo>
                  <a:pt x="3759644" y="8748681"/>
                  <a:pt x="3152088" y="8193620"/>
                  <a:pt x="2394689" y="8123055"/>
                </a:cubicBezTo>
                <a:cubicBezTo>
                  <a:pt x="1899356" y="8063436"/>
                  <a:pt x="1363852" y="8104244"/>
                  <a:pt x="911134" y="7864813"/>
                </a:cubicBezTo>
                <a:cubicBezTo>
                  <a:pt x="-169757" y="7287008"/>
                  <a:pt x="-143614" y="5813220"/>
                  <a:pt x="245766" y="4799592"/>
                </a:cubicBezTo>
                <a:cubicBezTo>
                  <a:pt x="335034" y="4522114"/>
                  <a:pt x="412613" y="4237941"/>
                  <a:pt x="413994" y="3946222"/>
                </a:cubicBezTo>
                <a:cubicBezTo>
                  <a:pt x="413038" y="3312731"/>
                  <a:pt x="101024" y="2659367"/>
                  <a:pt x="349806" y="2039798"/>
                </a:cubicBezTo>
                <a:cubicBezTo>
                  <a:pt x="607621" y="1326815"/>
                  <a:pt x="1298814" y="790882"/>
                  <a:pt x="2054194" y="719998"/>
                </a:cubicBezTo>
                <a:cubicBezTo>
                  <a:pt x="2576627" y="662718"/>
                  <a:pt x="3125095" y="828715"/>
                  <a:pt x="3621278" y="708521"/>
                </a:cubicBezTo>
                <a:cubicBezTo>
                  <a:pt x="4093338" y="605224"/>
                  <a:pt x="4500997" y="302135"/>
                  <a:pt x="4959878" y="156116"/>
                </a:cubicBezTo>
                <a:cubicBezTo>
                  <a:pt x="5292708" y="40146"/>
                  <a:pt x="5631682" y="-862"/>
                  <a:pt x="5972983" y="1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formen för att lägga till en bild</a:t>
            </a:r>
          </a:p>
        </p:txBody>
      </p:sp>
      <p:sp>
        <p:nvSpPr>
          <p:cNvPr id="14" name="Platshållare för text">
            <a:extLst>
              <a:ext uri="{FF2B5EF4-FFF2-40B4-BE49-F238E27FC236}">
                <a16:creationId xmlns:a16="http://schemas.microsoft.com/office/drawing/2014/main" id="{4DC7AFFC-207F-5416-16F3-1097BBEF78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17" y="2797770"/>
            <a:ext cx="4237055" cy="276998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 </a:t>
            </a:r>
            <a:r>
              <a:rPr lang="sv-SE" err="1"/>
              <a:t>corper</a:t>
            </a:r>
            <a:r>
              <a:rPr lang="sv-SE"/>
              <a:t>.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Donec</a:t>
            </a:r>
            <a:r>
              <a:rPr lang="sv-SE"/>
              <a:t> </a:t>
            </a:r>
            <a:r>
              <a:rPr lang="sv-SE" err="1"/>
              <a:t>cursur</a:t>
            </a:r>
            <a:r>
              <a:rPr lang="sv-SE"/>
              <a:t> </a:t>
            </a:r>
            <a:r>
              <a:rPr lang="sv-SE" err="1"/>
              <a:t>pulvinar</a:t>
            </a:r>
            <a:r>
              <a:rPr lang="sv-SE"/>
              <a:t> </a:t>
            </a:r>
            <a:r>
              <a:rPr lang="sv-SE" err="1"/>
              <a:t>turpis</a:t>
            </a:r>
            <a:r>
              <a:rPr lang="sv-SE"/>
              <a:t> </a:t>
            </a:r>
            <a:r>
              <a:rPr lang="sv-SE" err="1"/>
              <a:t>nec</a:t>
            </a:r>
            <a:r>
              <a:rPr lang="sv-SE"/>
              <a:t> </a:t>
            </a:r>
            <a:r>
              <a:rPr lang="sv-SE" err="1"/>
              <a:t>ullam</a:t>
            </a:r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940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8.xml"/><Relationship Id="rId50" Type="http://schemas.openxmlformats.org/officeDocument/2006/relationships/slideLayout" Target="../slideLayouts/slideLayout111.xml"/><Relationship Id="rId55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6.xml"/><Relationship Id="rId53" Type="http://schemas.openxmlformats.org/officeDocument/2006/relationships/slideLayout" Target="../slideLayouts/slideLayout114.xml"/><Relationship Id="rId58" Type="http://schemas.openxmlformats.org/officeDocument/2006/relationships/image" Target="../media/image5.png"/><Relationship Id="rId5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43" Type="http://schemas.openxmlformats.org/officeDocument/2006/relationships/slideLayout" Target="../slideLayouts/slideLayout104.xml"/><Relationship Id="rId48" Type="http://schemas.openxmlformats.org/officeDocument/2006/relationships/slideLayout" Target="../slideLayouts/slideLayout109.xml"/><Relationship Id="rId56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69.xml"/><Relationship Id="rId51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9.xml"/><Relationship Id="rId46" Type="http://schemas.openxmlformats.org/officeDocument/2006/relationships/slideLayout" Target="../slideLayouts/slideLayout107.xml"/><Relationship Id="rId59" Type="http://schemas.openxmlformats.org/officeDocument/2006/relationships/image" Target="../media/image6.svg"/><Relationship Id="rId20" Type="http://schemas.openxmlformats.org/officeDocument/2006/relationships/slideLayout" Target="../slideLayouts/slideLayout81.xml"/><Relationship Id="rId41" Type="http://schemas.openxmlformats.org/officeDocument/2006/relationships/slideLayout" Target="../slideLayouts/slideLayout102.xml"/><Relationship Id="rId54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49" Type="http://schemas.openxmlformats.org/officeDocument/2006/relationships/slideLayout" Target="../slideLayouts/slideLayout110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92.xml"/><Relationship Id="rId44" Type="http://schemas.openxmlformats.org/officeDocument/2006/relationships/slideLayout" Target="../slideLayouts/slideLayout105.xml"/><Relationship Id="rId52" Type="http://schemas.openxmlformats.org/officeDocument/2006/relationships/slideLayout" Target="../slideLayouts/slideLayout1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49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0149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084D56C1-66D9-2AAA-3249-81776D71B590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5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3724" r:id="rId2"/>
    <p:sldLayoutId id="2147484234" r:id="rId3"/>
    <p:sldLayoutId id="2147484294" r:id="rId4"/>
    <p:sldLayoutId id="2147484391" r:id="rId5"/>
    <p:sldLayoutId id="2147484300" r:id="rId6"/>
    <p:sldLayoutId id="2147484392" r:id="rId7"/>
    <p:sldLayoutId id="2147484301" r:id="rId8"/>
    <p:sldLayoutId id="2147484298" r:id="rId9"/>
    <p:sldLayoutId id="2147484297" r:id="rId10"/>
    <p:sldLayoutId id="2147484393" r:id="rId11"/>
    <p:sldLayoutId id="2147484296" r:id="rId12"/>
    <p:sldLayoutId id="2147484327" r:id="rId13"/>
    <p:sldLayoutId id="2147484325" r:id="rId14"/>
    <p:sldLayoutId id="2147484239" r:id="rId15"/>
    <p:sldLayoutId id="2147484241" r:id="rId16"/>
    <p:sldLayoutId id="2147484326" r:id="rId17"/>
    <p:sldLayoutId id="2147484309" r:id="rId18"/>
    <p:sldLayoutId id="2147484305" r:id="rId19"/>
    <p:sldLayoutId id="2147484310" r:id="rId20"/>
    <p:sldLayoutId id="2147484302" r:id="rId21"/>
    <p:sldLayoutId id="2147484299" r:id="rId22"/>
    <p:sldLayoutId id="2147484304" r:id="rId23"/>
    <p:sldLayoutId id="2147484394" r:id="rId24"/>
    <p:sldLayoutId id="2147484312" r:id="rId25"/>
    <p:sldLayoutId id="2147484313" r:id="rId26"/>
    <p:sldLayoutId id="2147484314" r:id="rId27"/>
    <p:sldLayoutId id="2147484307" r:id="rId28"/>
    <p:sldLayoutId id="2147484317" r:id="rId29"/>
    <p:sldLayoutId id="2147484328" r:id="rId30"/>
    <p:sldLayoutId id="2147484306" r:id="rId31"/>
    <p:sldLayoutId id="2147484329" r:id="rId32"/>
    <p:sldLayoutId id="2147484238" r:id="rId33"/>
    <p:sldLayoutId id="2147484318" r:id="rId34"/>
    <p:sldLayoutId id="2147484320" r:id="rId35"/>
    <p:sldLayoutId id="2147484321" r:id="rId36"/>
    <p:sldLayoutId id="2147484319" r:id="rId37"/>
    <p:sldLayoutId id="2147484295" r:id="rId38"/>
    <p:sldLayoutId id="2147484322" r:id="rId39"/>
    <p:sldLayoutId id="2147484240" r:id="rId40"/>
    <p:sldLayoutId id="2147484249" r:id="rId41"/>
    <p:sldLayoutId id="2147484323" r:id="rId42"/>
    <p:sldLayoutId id="2147484324" r:id="rId43"/>
    <p:sldLayoutId id="2147484243" r:id="rId44"/>
    <p:sldLayoutId id="2147483728" r:id="rId45"/>
    <p:sldLayoutId id="2147484244" r:id="rId46"/>
    <p:sldLayoutId id="2147484246" r:id="rId47"/>
    <p:sldLayoutId id="2147484247" r:id="rId48"/>
    <p:sldLayoutId id="2147483730" r:id="rId49"/>
    <p:sldLayoutId id="2147484330" r:id="rId50"/>
    <p:sldLayoutId id="2147484254" r:id="rId51"/>
    <p:sldLayoutId id="2147484255" r:id="rId52"/>
    <p:sldLayoutId id="2147484289" r:id="rId53"/>
    <p:sldLayoutId id="2147484250" r:id="rId54"/>
    <p:sldLayoutId id="2147484251" r:id="rId55"/>
    <p:sldLayoutId id="2147483726" r:id="rId56"/>
    <p:sldLayoutId id="2147484287" r:id="rId57"/>
    <p:sldLayoutId id="2147483738" r:id="rId58"/>
    <p:sldLayoutId id="2147484409" r:id="rId59"/>
    <p:sldLayoutId id="2147484410" r:id="rId60"/>
    <p:sldLayoutId id="2147484415" r:id="rId6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FFFFFF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FFFFFF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FFFFFF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FFFFFF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FFFFFF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49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0149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41CDBBE1-E963-5D38-B61D-9C9784191578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1368868" y="5885900"/>
            <a:ext cx="539762" cy="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88" r:id="rId5"/>
    <p:sldLayoutId id="2147484337" r:id="rId6"/>
    <p:sldLayoutId id="2147484389" r:id="rId7"/>
    <p:sldLayoutId id="2147484338" r:id="rId8"/>
    <p:sldLayoutId id="2147484339" r:id="rId9"/>
    <p:sldLayoutId id="2147484390" r:id="rId10"/>
    <p:sldLayoutId id="2147484340" r:id="rId11"/>
    <p:sldLayoutId id="2147484341" r:id="rId12"/>
    <p:sldLayoutId id="2147484342" r:id="rId13"/>
    <p:sldLayoutId id="2147484343" r:id="rId14"/>
    <p:sldLayoutId id="2147484344" r:id="rId15"/>
    <p:sldLayoutId id="2147484345" r:id="rId16"/>
    <p:sldLayoutId id="2147484346" r:id="rId17"/>
    <p:sldLayoutId id="2147484347" r:id="rId18"/>
    <p:sldLayoutId id="2147484348" r:id="rId19"/>
    <p:sldLayoutId id="2147484349" r:id="rId20"/>
    <p:sldLayoutId id="2147484350" r:id="rId21"/>
    <p:sldLayoutId id="2147484351" r:id="rId22"/>
    <p:sldLayoutId id="2147484352" r:id="rId23"/>
    <p:sldLayoutId id="2147484353" r:id="rId24"/>
    <p:sldLayoutId id="2147484354" r:id="rId25"/>
    <p:sldLayoutId id="2147484355" r:id="rId26"/>
    <p:sldLayoutId id="2147484356" r:id="rId27"/>
    <p:sldLayoutId id="2147484357" r:id="rId28"/>
    <p:sldLayoutId id="2147484358" r:id="rId29"/>
    <p:sldLayoutId id="2147484359" r:id="rId30"/>
    <p:sldLayoutId id="2147484360" r:id="rId31"/>
    <p:sldLayoutId id="2147484361" r:id="rId32"/>
    <p:sldLayoutId id="2147484362" r:id="rId33"/>
    <p:sldLayoutId id="2147484364" r:id="rId34"/>
    <p:sldLayoutId id="2147484363" r:id="rId35"/>
    <p:sldLayoutId id="2147484365" r:id="rId36"/>
    <p:sldLayoutId id="2147484366" r:id="rId37"/>
    <p:sldLayoutId id="2147484367" r:id="rId38"/>
    <p:sldLayoutId id="2147484368" r:id="rId39"/>
    <p:sldLayoutId id="2147484369" r:id="rId40"/>
    <p:sldLayoutId id="2147484370" r:id="rId41"/>
    <p:sldLayoutId id="2147484371" r:id="rId42"/>
    <p:sldLayoutId id="2147484372" r:id="rId43"/>
    <p:sldLayoutId id="2147484373" r:id="rId44"/>
    <p:sldLayoutId id="2147484374" r:id="rId45"/>
    <p:sldLayoutId id="2147484375" r:id="rId46"/>
    <p:sldLayoutId id="2147484376" r:id="rId47"/>
    <p:sldLayoutId id="2147484377" r:id="rId48"/>
    <p:sldLayoutId id="2147484378" r:id="rId49"/>
    <p:sldLayoutId id="2147484380" r:id="rId50"/>
    <p:sldLayoutId id="2147484381" r:id="rId51"/>
    <p:sldLayoutId id="2147484382" r:id="rId52"/>
    <p:sldLayoutId id="2147484383" r:id="rId53"/>
    <p:sldLayoutId id="2147484384" r:id="rId54"/>
    <p:sldLayoutId id="2147484385" r:id="rId55"/>
    <p:sldLayoutId id="2147484387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C43F8-FD10-05D1-E889-1011C6C2A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23F51-7670-9C68-A49D-B6870CD06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F956E-19DA-7E9C-498F-C55653BCE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27CF6-A5CF-5844-83CE-C0FDE7E6A440}" type="datetimeFigureOut">
              <a:rPr lang="en-SE" smtClean="0"/>
              <a:t>09/19/2025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CCE8-5D58-BAAE-74A0-9C80B6F6D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30F55-FC1A-FDDA-E82E-D65114AF1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6B8A51-EAC5-FE4F-A804-744362BFAA6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612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5.jpe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1.jpe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" descr="En bild som visar utomhus, himmel, gräs, horisont">
            <a:extLst>
              <a:ext uri="{FF2B5EF4-FFF2-40B4-BE49-F238E27FC236}">
                <a16:creationId xmlns:a16="http://schemas.microsoft.com/office/drawing/2014/main" id="{A366EB7A-5169-EF6B-30D6-1F63A245BD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latshållare för text 1">
            <a:extLst>
              <a:ext uri="{FF2B5EF4-FFF2-40B4-BE49-F238E27FC236}">
                <a16:creationId xmlns:a16="http://schemas.microsoft.com/office/drawing/2014/main" id="{824E0F41-D33A-599A-AA8C-F797878B98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061882" y="1954266"/>
            <a:ext cx="12189374" cy="2313454"/>
          </a:xfrm>
        </p:spPr>
        <p:txBody>
          <a:bodyPr/>
          <a:lstStyle/>
          <a:p>
            <a:r>
              <a:rPr lang="sv-SE" sz="7200" dirty="0"/>
              <a:t>		</a:t>
            </a:r>
            <a:r>
              <a:rPr lang="sv-SE" sz="8800" dirty="0">
                <a:latin typeface="Myriad Pro" panose="020B0503030403020204"/>
              </a:rPr>
              <a:t>RiksSår </a:t>
            </a:r>
          </a:p>
          <a:p>
            <a:r>
              <a:rPr lang="sv-SE" sz="5400" dirty="0">
                <a:latin typeface="Myriad Pro" panose="020B0503030403020204"/>
              </a:rPr>
              <a:t>		i kommunal primärvård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59D1B76C-9281-0EA5-A8AF-E6427250E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850596">
            <a:off x="7172202" y="-3307590"/>
            <a:ext cx="6868071" cy="6868071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B9D2B072-E796-939B-B3AD-4F1DA7E71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45122">
            <a:off x="-1853434" y="3314511"/>
            <a:ext cx="6587878" cy="6587878"/>
          </a:xfrm>
          <a:prstGeom prst="rect">
            <a:avLst/>
          </a:prstGeom>
        </p:spPr>
      </p:pic>
      <p:pic>
        <p:nvPicPr>
          <p:cNvPr id="2" name="Bild 1" descr="Malmö stads logotyp">
            <a:extLst>
              <a:ext uri="{FF2B5EF4-FFF2-40B4-BE49-F238E27FC236}">
                <a16:creationId xmlns:a16="http://schemas.microsoft.com/office/drawing/2014/main" id="{EC614422-61ED-FE91-6AC7-13EC95432D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68868" y="5888051"/>
            <a:ext cx="539762" cy="7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78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FC1B1-33ED-2477-8789-778FAD098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5BB7B8-B4F1-81F1-399B-CE9979ED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03" y="635619"/>
            <a:ext cx="9254168" cy="788595"/>
          </a:xfrm>
        </p:spPr>
        <p:txBody>
          <a:bodyPr/>
          <a:lstStyle/>
          <a:p>
            <a:r>
              <a:rPr lang="sv-SE" dirty="0"/>
              <a:t>RiksSår har bidragit till….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49191F6-5DCF-28A1-EBBC-AE5012AEB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197" y="2118997"/>
            <a:ext cx="9254168" cy="35958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Att skapa struktur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Ökad kompetens och medvetenhet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Ett målbaserat arbetssätt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5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">
            <a:extLst>
              <a:ext uri="{FF2B5EF4-FFF2-40B4-BE49-F238E27FC236}">
                <a16:creationId xmlns:a16="http://schemas.microsoft.com/office/drawing/2014/main" id="{5EE2E803-7676-1F97-C005-B081919388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86" b="7786"/>
          <a:stretch/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59D1B76C-9281-0EA5-A8AF-E6427250E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850596">
            <a:off x="7172202" y="-3307590"/>
            <a:ext cx="6868071" cy="6868071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B9D2B072-E796-939B-B3AD-4F1DA7E71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45122">
            <a:off x="-1853434" y="3314511"/>
            <a:ext cx="6587878" cy="6587878"/>
          </a:xfrm>
          <a:prstGeom prst="rect">
            <a:avLst/>
          </a:prstGeom>
        </p:spPr>
      </p:pic>
      <p:pic>
        <p:nvPicPr>
          <p:cNvPr id="4" name="Bild 3" descr="Malmö stads logotyp">
            <a:extLst>
              <a:ext uri="{FF2B5EF4-FFF2-40B4-BE49-F238E27FC236}">
                <a16:creationId xmlns:a16="http://schemas.microsoft.com/office/drawing/2014/main" id="{F75870CE-709B-E0D9-6A5F-34E83A48D4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99550" y="2006058"/>
            <a:ext cx="1999075" cy="2668086"/>
          </a:xfrm>
          <a:prstGeom prst="rect">
            <a:avLst/>
          </a:prstGeom>
        </p:spPr>
      </p:pic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79718CF6-2593-C8AD-C914-4912FC0288F5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4350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2E6D5-AF65-5EE7-DCC8-073E9DBA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83BAD879-49AE-08B2-DC70-5D6BA58E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69" y="2219061"/>
            <a:ext cx="4186198" cy="1323439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170</a:t>
            </a:r>
          </a:p>
        </p:txBody>
      </p:sp>
      <p:sp>
        <p:nvSpPr>
          <p:cNvPr id="5" name="Platshållare för text 1">
            <a:extLst>
              <a:ext uri="{FF2B5EF4-FFF2-40B4-BE49-F238E27FC236}">
                <a16:creationId xmlns:a16="http://schemas.microsoft.com/office/drawing/2014/main" id="{A40517AC-A4D0-0E5C-AFB8-DFAA271A2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768" y="3390028"/>
            <a:ext cx="4186199" cy="461665"/>
          </a:xfrm>
        </p:spPr>
        <p:txBody>
          <a:bodyPr/>
          <a:lstStyle/>
          <a:p>
            <a:r>
              <a:rPr lang="sv-SE" dirty="0"/>
              <a:t>sjuksköterskor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32AB71A9-05B9-7EEC-108C-61B9DEE7F2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769" y="4001955"/>
            <a:ext cx="4186199" cy="1323439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2700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5BF3C14-153B-52B0-4D1F-4710A2E08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768" y="5174805"/>
            <a:ext cx="4186199" cy="461665"/>
          </a:xfrm>
        </p:spPr>
        <p:txBody>
          <a:bodyPr/>
          <a:lstStyle/>
          <a:p>
            <a:r>
              <a:rPr lang="sv-SE" dirty="0"/>
              <a:t>inskrivna patienter</a:t>
            </a:r>
          </a:p>
        </p:txBody>
      </p:sp>
      <p:sp>
        <p:nvSpPr>
          <p:cNvPr id="3" name="Rubrik">
            <a:extLst>
              <a:ext uri="{FF2B5EF4-FFF2-40B4-BE49-F238E27FC236}">
                <a16:creationId xmlns:a16="http://schemas.microsoft.com/office/drawing/2014/main" id="{A36E23A3-F6C6-5900-54B7-E127D96CEA08}"/>
              </a:ext>
            </a:extLst>
          </p:cNvPr>
          <p:cNvSpPr txBox="1">
            <a:spLocks/>
          </p:cNvSpPr>
          <p:nvPr/>
        </p:nvSpPr>
        <p:spPr>
          <a:xfrm>
            <a:off x="713316" y="434284"/>
            <a:ext cx="4186198" cy="132343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600" b="1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F0882633-86C7-147D-1BDC-9BC536C35906}"/>
              </a:ext>
            </a:extLst>
          </p:cNvPr>
          <p:cNvSpPr txBox="1">
            <a:spLocks/>
          </p:cNvSpPr>
          <p:nvPr/>
        </p:nvSpPr>
        <p:spPr>
          <a:xfrm>
            <a:off x="625767" y="1612928"/>
            <a:ext cx="418619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solidFill>
                  <a:srgbClr val="FFFFFF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sektioner</a:t>
            </a:r>
          </a:p>
        </p:txBody>
      </p:sp>
      <p:pic>
        <p:nvPicPr>
          <p:cNvPr id="14" name="Platshållare för bild 13" descr="En bild som visar hjul, Landfordon, Cykelhjul, däck&#10;&#10;AI-genererat innehåll kan vara felaktigt.">
            <a:extLst>
              <a:ext uri="{FF2B5EF4-FFF2-40B4-BE49-F238E27FC236}">
                <a16:creationId xmlns:a16="http://schemas.microsoft.com/office/drawing/2014/main" id="{613243A1-46F6-BB6E-0803-4C8F621F445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6958" b="6958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5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A7A73-9790-1C06-4079-9C8D88516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>
            <a:extLst>
              <a:ext uri="{FF2B5EF4-FFF2-40B4-BE49-F238E27FC236}">
                <a16:creationId xmlns:a16="http://schemas.microsoft.com/office/drawing/2014/main" id="{9AA7B642-D942-5865-878F-19BC8759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490" y="1878823"/>
            <a:ext cx="4186198" cy="1323439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240</a:t>
            </a:r>
          </a:p>
        </p:txBody>
      </p:sp>
      <p:sp>
        <p:nvSpPr>
          <p:cNvPr id="5" name="Platshållare för text 1">
            <a:extLst>
              <a:ext uri="{FF2B5EF4-FFF2-40B4-BE49-F238E27FC236}">
                <a16:creationId xmlns:a16="http://schemas.microsoft.com/office/drawing/2014/main" id="{54192B08-B5BF-F5EE-BDF0-EF02ED6A57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4489" y="3194073"/>
            <a:ext cx="4186199" cy="461665"/>
          </a:xfrm>
        </p:spPr>
        <p:txBody>
          <a:bodyPr/>
          <a:lstStyle/>
          <a:p>
            <a:r>
              <a:rPr lang="sv-SE" dirty="0"/>
              <a:t>timmar/vecka - </a:t>
            </a:r>
            <a:r>
              <a:rPr lang="sv-SE" dirty="0" err="1"/>
              <a:t>ssk</a:t>
            </a:r>
            <a:endParaRPr lang="sv-SE" dirty="0"/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986E8687-B72C-9D39-8795-D0AAD2D4F8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8849" y="3924159"/>
            <a:ext cx="4186199" cy="1323439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180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C2994908-5E4E-A865-3B9C-6ED50EAC7C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4488" y="5342573"/>
            <a:ext cx="4186199" cy="461665"/>
          </a:xfrm>
        </p:spPr>
        <p:txBody>
          <a:bodyPr/>
          <a:lstStyle/>
          <a:p>
            <a:r>
              <a:rPr lang="sv-SE" dirty="0"/>
              <a:t>timmar/vecka - </a:t>
            </a:r>
            <a:r>
              <a:rPr lang="sv-SE" dirty="0" err="1"/>
              <a:t>usk</a:t>
            </a:r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9573809-AB18-DF91-0551-7C68A6CE1009}"/>
              </a:ext>
            </a:extLst>
          </p:cNvPr>
          <p:cNvSpPr txBox="1"/>
          <p:nvPr/>
        </p:nvSpPr>
        <p:spPr>
          <a:xfrm>
            <a:off x="6854490" y="449040"/>
            <a:ext cx="4627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+mj-lt"/>
              </a:rPr>
              <a:t>Vad vi visste</a:t>
            </a:r>
          </a:p>
        </p:txBody>
      </p:sp>
      <p:pic>
        <p:nvPicPr>
          <p:cNvPr id="12" name="Platshållare för bild 10" descr="En bild som visar klädsel, person, inomhus, fotbeklädnader">
            <a:extLst>
              <a:ext uri="{FF2B5EF4-FFF2-40B4-BE49-F238E27FC236}">
                <a16:creationId xmlns:a16="http://schemas.microsoft.com/office/drawing/2014/main" id="{666062B7-F3B4-BCA1-8BBF-518894EC159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7813" r="7813"/>
          <a:stretch>
            <a:fillRect/>
          </a:stretch>
        </p:blipFill>
        <p:spPr>
          <a:xfrm rot="5400000">
            <a:off x="-838200" y="376905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76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D26E0-388E-BC70-6D45-4054614D4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EAE6C9-89BD-1ADD-EF09-D585C549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03" y="635619"/>
            <a:ext cx="9254168" cy="788595"/>
          </a:xfrm>
        </p:spPr>
        <p:txBody>
          <a:bodyPr/>
          <a:lstStyle/>
          <a:p>
            <a:r>
              <a:rPr lang="sv-SE" dirty="0"/>
              <a:t>Vad vi </a:t>
            </a:r>
            <a:r>
              <a:rPr lang="sv-SE" u="sng" dirty="0"/>
              <a:t>inte</a:t>
            </a:r>
            <a:r>
              <a:rPr lang="sv-SE" dirty="0"/>
              <a:t> visste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950F770-4A9A-9458-2A95-150ABD991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3316" y="1702741"/>
            <a:ext cx="9254168" cy="4837222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Sårdiagnoser?</a:t>
            </a:r>
          </a:p>
          <a:p>
            <a:r>
              <a:rPr lang="sv-SE" dirty="0">
                <a:solidFill>
                  <a:schemeClr val="bg1"/>
                </a:solidFill>
              </a:rPr>
              <a:t>Sårduration?</a:t>
            </a:r>
          </a:p>
          <a:p>
            <a:r>
              <a:rPr lang="sv-SE" dirty="0">
                <a:solidFill>
                  <a:schemeClr val="bg1"/>
                </a:solidFill>
              </a:rPr>
              <a:t>Kärlstatus?</a:t>
            </a:r>
          </a:p>
          <a:p>
            <a:r>
              <a:rPr lang="sv-SE" dirty="0">
                <a:solidFill>
                  <a:schemeClr val="bg1"/>
                </a:solidFill>
              </a:rPr>
              <a:t>Kompression?</a:t>
            </a:r>
          </a:p>
          <a:p>
            <a:r>
              <a:rPr lang="sv-SE" dirty="0">
                <a:solidFill>
                  <a:schemeClr val="bg1"/>
                </a:solidFill>
              </a:rPr>
              <a:t>Smärta?</a:t>
            </a:r>
          </a:p>
          <a:p>
            <a:r>
              <a:rPr lang="sv-SE" dirty="0">
                <a:solidFill>
                  <a:schemeClr val="bg1"/>
                </a:solidFill>
              </a:rPr>
              <a:t>Livsstilsråd?</a:t>
            </a:r>
          </a:p>
          <a:p>
            <a:r>
              <a:rPr lang="sv-SE" dirty="0">
                <a:solidFill>
                  <a:schemeClr val="bg1"/>
                </a:solidFill>
              </a:rPr>
              <a:t>Kontinuitet?</a:t>
            </a:r>
          </a:p>
          <a:p>
            <a:r>
              <a:rPr lang="sv-SE" dirty="0">
                <a:solidFill>
                  <a:schemeClr val="bg1"/>
                </a:solidFill>
              </a:rPr>
              <a:t>osv……………………………..</a:t>
            </a:r>
          </a:p>
        </p:txBody>
      </p:sp>
      <p:pic>
        <p:nvPicPr>
          <p:cNvPr id="1026" name="Picture 2" descr="Sårbehandling av en blindkledd sjuksköterska">
            <a:extLst>
              <a:ext uri="{FF2B5EF4-FFF2-40B4-BE49-F238E27FC236}">
                <a16:creationId xmlns:a16="http://schemas.microsoft.com/office/drawing/2014/main" id="{1BF93820-C81F-646C-82EE-7B7D590C7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497" y="1618258"/>
            <a:ext cx="2891883" cy="433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529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05AF0-A520-D444-CA90-CEEDC907D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CF1E1-EB9B-DBF2-6362-0CED2656D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3" y="3013501"/>
            <a:ext cx="6703483" cy="830997"/>
          </a:xfrm>
        </p:spPr>
        <p:txBody>
          <a:bodyPr/>
          <a:lstStyle/>
          <a:p>
            <a:pPr algn="ctr"/>
            <a:r>
              <a:rPr lang="sv-SE" sz="5400" dirty="0">
                <a:solidFill>
                  <a:schemeClr val="bg1"/>
                </a:solidFill>
              </a:rPr>
              <a:t>Att mäta är att veta</a:t>
            </a:r>
            <a:endParaRPr lang="en-S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82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082AC-A268-564E-AC77-A850E8F5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7C120FA-D887-334B-B3CB-E9A6C6D60F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7382762"/>
              </p:ext>
            </p:extLst>
          </p:nvPr>
        </p:nvGraphicFramePr>
        <p:xfrm>
          <a:off x="986971" y="5645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843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E3348-1897-5CFD-17CB-8866D22AF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8B7F4A-1755-3F0F-0CD2-DE4290A3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8" y="662171"/>
            <a:ext cx="6030382" cy="858980"/>
          </a:xfrm>
        </p:spPr>
        <p:txBody>
          <a:bodyPr/>
          <a:lstStyle/>
          <a:p>
            <a:r>
              <a:rPr lang="sv-SE" sz="4400" dirty="0">
                <a:solidFill>
                  <a:schemeClr val="bg1"/>
                </a:solidFill>
              </a:rPr>
              <a:t>Uppstart RiksSår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6D24858-3783-F33B-A6B1-496184EBE8B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3318" y="1842693"/>
            <a:ext cx="9746526" cy="43531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v-SE" sz="3000" dirty="0">
                <a:solidFill>
                  <a:schemeClr val="bg1"/>
                </a:solidFill>
              </a:rPr>
              <a:t>Sårnätverkets deltagare registrerar och återför statistik</a:t>
            </a:r>
          </a:p>
          <a:p>
            <a:pPr>
              <a:lnSpc>
                <a:spcPct val="150000"/>
              </a:lnSpc>
            </a:pPr>
            <a:r>
              <a:rPr lang="sv-SE" sz="3000" dirty="0">
                <a:solidFill>
                  <a:schemeClr val="bg1"/>
                </a:solidFill>
              </a:rPr>
              <a:t>Utbildning via RiksSår</a:t>
            </a:r>
          </a:p>
          <a:p>
            <a:pPr>
              <a:lnSpc>
                <a:spcPct val="150000"/>
              </a:lnSpc>
            </a:pPr>
            <a:r>
              <a:rPr lang="sv-SE" sz="3000" dirty="0">
                <a:solidFill>
                  <a:schemeClr val="bg1"/>
                </a:solidFill>
              </a:rPr>
              <a:t>Information och utbildning</a:t>
            </a:r>
          </a:p>
          <a:p>
            <a:pPr>
              <a:lnSpc>
                <a:spcPct val="150000"/>
              </a:lnSpc>
            </a:pPr>
            <a:r>
              <a:rPr lang="sv-SE" sz="3000" dirty="0">
                <a:solidFill>
                  <a:schemeClr val="bg1"/>
                </a:solidFill>
              </a:rPr>
              <a:t>Samverkan med regionala primärvården</a:t>
            </a:r>
          </a:p>
          <a:p>
            <a:pPr>
              <a:lnSpc>
                <a:spcPct val="150000"/>
              </a:lnSpc>
            </a:pPr>
            <a:r>
              <a:rPr lang="sv-SE" sz="3000" dirty="0">
                <a:solidFill>
                  <a:schemeClr val="bg1"/>
                </a:solidFill>
              </a:rPr>
              <a:t>Inventering och registrering</a:t>
            </a:r>
          </a:p>
          <a:p>
            <a:endParaRPr lang="sv-SE" sz="1800" dirty="0"/>
          </a:p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8389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9D38B-C760-F964-0864-58CA62879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39554F-79EA-CC54-9896-0BAB5E0E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03" y="635619"/>
            <a:ext cx="9254168" cy="788595"/>
          </a:xfrm>
        </p:spPr>
        <p:txBody>
          <a:bodyPr/>
          <a:lstStyle/>
          <a:p>
            <a:r>
              <a:rPr lang="sv-SE" dirty="0"/>
              <a:t>…och sen då?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6928E42-B587-296A-E67E-36ABCC6C9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622" y="2220289"/>
            <a:ext cx="9254168" cy="35958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Sammanställa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Identifiera utvecklingsområde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Analysera orsaker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Åtgärdspaket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Bildobjekt 3" descr="En bild som visar person, klädsel, inomhus, dator&#10;&#10;AI-genererat innehåll kan vara felaktigt.">
            <a:extLst>
              <a:ext uri="{FF2B5EF4-FFF2-40B4-BE49-F238E27FC236}">
                <a16:creationId xmlns:a16="http://schemas.microsoft.com/office/drawing/2014/main" id="{64E086F7-CC39-C35D-E83C-D7A336F2F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901" y="2640467"/>
            <a:ext cx="3555760" cy="3612592"/>
          </a:xfrm>
          <a:prstGeom prst="rect">
            <a:avLst/>
          </a:prstGeom>
        </p:spPr>
      </p:pic>
      <p:sp>
        <p:nvSpPr>
          <p:cNvPr id="5" name="Tankebubbla: moln 4">
            <a:extLst>
              <a:ext uri="{FF2B5EF4-FFF2-40B4-BE49-F238E27FC236}">
                <a16:creationId xmlns:a16="http://schemas.microsoft.com/office/drawing/2014/main" id="{BD4D89F1-3E1E-5DCC-3EB3-88C79FC3E948}"/>
              </a:ext>
            </a:extLst>
          </p:cNvPr>
          <p:cNvSpPr/>
          <p:nvPr/>
        </p:nvSpPr>
        <p:spPr>
          <a:xfrm>
            <a:off x="8442233" y="356805"/>
            <a:ext cx="2889115" cy="2362373"/>
          </a:xfrm>
          <a:prstGeom prst="cloudCallo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8F7965E-C215-6D4C-DC0F-4015CAD60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4488396"/>
              </p:ext>
            </p:extLst>
          </p:nvPr>
        </p:nvGraphicFramePr>
        <p:xfrm>
          <a:off x="8962421" y="703423"/>
          <a:ext cx="1553182" cy="1669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1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4C4B0-B6AA-823C-66FF-9D2917F12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A84116-9136-6A84-93E9-7D48F4629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03" y="635619"/>
            <a:ext cx="9254168" cy="788595"/>
          </a:xfrm>
        </p:spPr>
        <p:txBody>
          <a:bodyPr/>
          <a:lstStyle/>
          <a:p>
            <a:r>
              <a:rPr lang="sv-SE" dirty="0"/>
              <a:t>Utmaningar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E1C88D6-0865-BDCD-A491-F22BD70544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197" y="2118997"/>
            <a:ext cx="9254168" cy="35958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Tid (?)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Stor organisation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Täckningsgrad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825884B-D30E-01B3-432B-CC6241B09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227" y="1956350"/>
            <a:ext cx="4053868" cy="42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ISTID" val="b8f33039-719f-4223-8c53-dd7c65f1e7df"/>
</p:tagLst>
</file>

<file path=ppt/theme/theme1.xml><?xml version="1.0" encoding="utf-8"?>
<a:theme xmlns:a="http://schemas.openxmlformats.org/drawingml/2006/main" name="Mörkgrön">
  <a:themeElements>
    <a:clrScheme name="Malmö Stad 2025">
      <a:dk1>
        <a:srgbClr val="01341C"/>
      </a:dk1>
      <a:lt1>
        <a:srgbClr val="9ABEAA"/>
      </a:lt1>
      <a:dk2>
        <a:srgbClr val="650810"/>
      </a:dk2>
      <a:lt2>
        <a:srgbClr val="ED7B69"/>
      </a:lt2>
      <a:accent1>
        <a:srgbClr val="6EAA5B"/>
      </a:accent1>
      <a:accent2>
        <a:srgbClr val="D1E0D7"/>
      </a:accent2>
      <a:accent3>
        <a:srgbClr val="F5B5B6"/>
      </a:accent3>
      <a:accent4>
        <a:srgbClr val="DDC8B7"/>
      </a:accent4>
      <a:accent5>
        <a:srgbClr val="F6F6EF"/>
      </a:accent5>
      <a:accent6>
        <a:srgbClr val="44499C"/>
      </a:accent6>
      <a:hlink>
        <a:srgbClr val="00351C"/>
      </a:hlink>
      <a:folHlink>
        <a:srgbClr val="00351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l_Tillganglig-2025 " id="{9141C2A6-72D5-458D-A43D-3D6EC2580122}" vid="{A3C18394-D460-43E8-88C4-8F627657F9A0}"/>
    </a:ext>
  </a:extLst>
</a:theme>
</file>

<file path=ppt/theme/theme2.xml><?xml version="1.0" encoding="utf-8"?>
<a:theme xmlns:a="http://schemas.openxmlformats.org/drawingml/2006/main" name="Ljusgrön">
  <a:themeElements>
    <a:clrScheme name="Malmö Stad 2025">
      <a:dk1>
        <a:srgbClr val="01341C"/>
      </a:dk1>
      <a:lt1>
        <a:srgbClr val="9ABEAA"/>
      </a:lt1>
      <a:dk2>
        <a:srgbClr val="650810"/>
      </a:dk2>
      <a:lt2>
        <a:srgbClr val="ED7B69"/>
      </a:lt2>
      <a:accent1>
        <a:srgbClr val="6EAA5B"/>
      </a:accent1>
      <a:accent2>
        <a:srgbClr val="D1E0D7"/>
      </a:accent2>
      <a:accent3>
        <a:srgbClr val="F5B5B6"/>
      </a:accent3>
      <a:accent4>
        <a:srgbClr val="DDC8B7"/>
      </a:accent4>
      <a:accent5>
        <a:srgbClr val="F6F6EF"/>
      </a:accent5>
      <a:accent6>
        <a:srgbClr val="44499C"/>
      </a:accent6>
      <a:hlink>
        <a:srgbClr val="00351C"/>
      </a:hlink>
      <a:folHlink>
        <a:srgbClr val="00351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mall_Tillganglig-2025 " id="{9141C2A6-72D5-458D-A43D-3D6EC2580122}" vid="{2AF0DDB0-4B88-4105-B6AD-B9BB99D0A183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-mall_Tillganglig-2025 " id="{9141C2A6-72D5-458D-A43D-3D6EC2580122}" vid="{0CF5C761-0124-4BD1-BBF3-9E3F08DD2039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FF8788FF1C8F44480EAE0721C57599B" ma:contentTypeVersion="22" ma:contentTypeDescription="Skapa ett nytt dokument." ma:contentTypeScope="" ma:versionID="47f26c4da7bf15336a9c9b95163c009b">
  <xsd:schema xmlns:xsd="http://www.w3.org/2001/XMLSchema" xmlns:xs="http://www.w3.org/2001/XMLSchema" xmlns:p="http://schemas.microsoft.com/office/2006/metadata/properties" xmlns:ns2="37db4b39-ad4e-4f8f-8e0c-caca91a74100" xmlns:ns3="0a22d64b-4fd6-4d0d-80bf-65e57413e05d" targetNamespace="http://schemas.microsoft.com/office/2006/metadata/properties" ma:root="true" ma:fieldsID="7a4777c41bb01a37f2a16a727cb0002c" ns2:_="" ns3:_="">
    <xsd:import namespace="37db4b39-ad4e-4f8f-8e0c-caca91a74100"/>
    <xsd:import namespace="0a22d64b-4fd6-4d0d-80bf-65e57413e0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_x00e5_g_x00e5_ende" minOccurs="0"/>
                <xsd:element ref="ns2:Status" minOccurs="0"/>
                <xsd:element ref="ns2:malmo_x002e_s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b4b39-ad4e-4f8f-8e0c-caca91a741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67398cc9-bfd9-473e-9d9e-cff1db769f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_x00e5_g_x00e5_ende" ma:index="24" nillable="true" ma:displayName="Pågående" ma:format="Dropdown" ma:internalName="P_x00e5_g_x00e5_ende">
      <xsd:simpleType>
        <xsd:restriction base="dms:Choice">
          <xsd:enumeration value="Pågående"/>
          <xsd:enumeration value="Vilande"/>
          <xsd:enumeration value="Avslutat"/>
        </xsd:restriction>
      </xsd:simpleType>
    </xsd:element>
    <xsd:element name="Status" ma:index="25" nillable="true" ma:displayName="Status" ma:format="Dropdown" ma:internalName="Status">
      <xsd:simpleType>
        <xsd:restriction base="dms:Choice">
          <xsd:enumeration value="Val 1"/>
          <xsd:enumeration value="Val 2"/>
          <xsd:enumeration value="Val 3"/>
        </xsd:restriction>
      </xsd:simpleType>
    </xsd:element>
    <xsd:element name="malmo_x002e_se" ma:index="26" nillable="true" ma:displayName="Ämne" ma:format="Dropdown" ma:internalName="malmo_x002e_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HR"/>
                        <xsd:enumeration value="Komin"/>
                        <xsd:enumeration value="kris"/>
                        <xsd:enumeration value="malmo.se"/>
                        <xsd:enumeration value="press"/>
                        <xsd:enumeration value="visuell kommunikation"/>
                        <xsd:enumeration value="stadsutveckling"/>
                        <xsd:enumeration value="Val 8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2d64b-4fd6-4d0d-80bf-65e57413e05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602ef67-0b24-4671-801c-88e495c5fa35}" ma:internalName="TaxCatchAll" ma:showField="CatchAllData" ma:web="0a22d64b-4fd6-4d0d-80bf-65e57413e0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22d64b-4fd6-4d0d-80bf-65e57413e05d" xsi:nil="true"/>
    <lcf76f155ced4ddcb4097134ff3c332f xmlns="37db4b39-ad4e-4f8f-8e0c-caca91a74100">
      <Terms xmlns="http://schemas.microsoft.com/office/infopath/2007/PartnerControls"/>
    </lcf76f155ced4ddcb4097134ff3c332f>
    <P_x00e5_g_x00e5_ende xmlns="37db4b39-ad4e-4f8f-8e0c-caca91a74100" xsi:nil="true"/>
    <Status xmlns="37db4b39-ad4e-4f8f-8e0c-caca91a74100" xsi:nil="true"/>
    <malmo_x002e_se xmlns="37db4b39-ad4e-4f8f-8e0c-caca91a74100" xsi:nil="true"/>
  </documentManagement>
</p:properties>
</file>

<file path=customXml/itemProps1.xml><?xml version="1.0" encoding="utf-8"?>
<ds:datastoreItem xmlns:ds="http://schemas.openxmlformats.org/officeDocument/2006/customXml" ds:itemID="{588386BE-CCE2-4D93-B586-656D6D5600DA}">
  <ds:schemaRefs>
    <ds:schemaRef ds:uri="0a22d64b-4fd6-4d0d-80bf-65e57413e05d"/>
    <ds:schemaRef ds:uri="37db4b39-ad4e-4f8f-8e0c-caca91a741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E98034B-7FDC-4E60-9CD8-178A041A44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A37E31-FBAF-465F-88AC-490456B52E15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0a22d64b-4fd6-4d0d-80bf-65e57413e05d"/>
    <ds:schemaRef ds:uri="37db4b39-ad4e-4f8f-8e0c-caca91a7410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PPT-mall tillgänglig</Template>
  <TotalTime>18593</TotalTime>
  <Words>126</Words>
  <Application>Microsoft Office PowerPoint</Application>
  <PresentationFormat>Bredbild</PresentationFormat>
  <Paragraphs>61</Paragraphs>
  <Slides>11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Myriad Pro</vt:lpstr>
      <vt:lpstr>Mörkgrön</vt:lpstr>
      <vt:lpstr>Ljusgrön</vt:lpstr>
      <vt:lpstr>Custom Design</vt:lpstr>
      <vt:lpstr>PowerPoint-presentation</vt:lpstr>
      <vt:lpstr>170</vt:lpstr>
      <vt:lpstr>240</vt:lpstr>
      <vt:lpstr>Vad vi inte visste</vt:lpstr>
      <vt:lpstr>Att mäta är att veta</vt:lpstr>
      <vt:lpstr>PowerPoint-presentation</vt:lpstr>
      <vt:lpstr>Uppstart RiksSår </vt:lpstr>
      <vt:lpstr>…och sen då?</vt:lpstr>
      <vt:lpstr>Utmaningar</vt:lpstr>
      <vt:lpstr>RiksSår har bidragit till….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Josefin Brenner</dc:creator>
  <cp:lastModifiedBy>Josefin Brenner</cp:lastModifiedBy>
  <cp:revision>2</cp:revision>
  <dcterms:created xsi:type="dcterms:W3CDTF">2025-08-12T07:21:48Z</dcterms:created>
  <dcterms:modified xsi:type="dcterms:W3CDTF">2025-09-19T05:05:14Z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e19d756-792e-42a1-bcad-4cb9051ddd2d_Enabled">
    <vt:lpwstr>true</vt:lpwstr>
  </property>
  <property fmtid="{D5CDD505-2E9C-101B-9397-08002B2CF9AE}" pid="3" name="MSIP_Label_8e19d756-792e-42a1-bcad-4cb9051ddd2d_SetDate">
    <vt:lpwstr>2025-01-22T12:16:37Z</vt:lpwstr>
  </property>
  <property fmtid="{D5CDD505-2E9C-101B-9397-08002B2CF9AE}" pid="4" name="MSIP_Label_8e19d756-792e-42a1-bcad-4cb9051ddd2d_Method">
    <vt:lpwstr>Standard</vt:lpwstr>
  </property>
  <property fmtid="{D5CDD505-2E9C-101B-9397-08002B2CF9AE}" pid="5" name="MSIP_Label_8e19d756-792e-42a1-bcad-4cb9051ddd2d_Name">
    <vt:lpwstr>Confidential</vt:lpwstr>
  </property>
  <property fmtid="{D5CDD505-2E9C-101B-9397-08002B2CF9AE}" pid="6" name="MSIP_Label_8e19d756-792e-42a1-bcad-4cb9051ddd2d_SiteId">
    <vt:lpwstr>41eb501a-f671-4ce0-a5bf-b64168c3705f</vt:lpwstr>
  </property>
  <property fmtid="{D5CDD505-2E9C-101B-9397-08002B2CF9AE}" pid="7" name="MSIP_Label_8e19d756-792e-42a1-bcad-4cb9051ddd2d_ActionId">
    <vt:lpwstr>b148c1c3-bfb3-4ab0-b828-604402336797</vt:lpwstr>
  </property>
  <property fmtid="{D5CDD505-2E9C-101B-9397-08002B2CF9AE}" pid="8" name="MSIP_Label_8e19d756-792e-42a1-bcad-4cb9051ddd2d_ContentBits">
    <vt:lpwstr>2</vt:lpwstr>
  </property>
  <property fmtid="{D5CDD505-2E9C-101B-9397-08002B2CF9AE}" pid="9" name="MSIP_Label_8e19d756-792e-42a1-bcad-4cb9051ddd2d_Tag">
    <vt:lpwstr>50, 3, 0, 1</vt:lpwstr>
  </property>
  <property fmtid="{D5CDD505-2E9C-101B-9397-08002B2CF9AE}" pid="10" name="ClassificationContentMarkingFooterLocations">
    <vt:lpwstr>Mörkgrön:5\Ljusgrön:5</vt:lpwstr>
  </property>
  <property fmtid="{D5CDD505-2E9C-101B-9397-08002B2CF9AE}" pid="11" name="ClassificationContentMarkingFooterText">
    <vt:lpwstr>Confidential - Not for Public Consumption or Distribution</vt:lpwstr>
  </property>
  <property fmtid="{D5CDD505-2E9C-101B-9397-08002B2CF9AE}" pid="12" name="CloudStatistics_StoryID">
    <vt:lpwstr>a1c43ca2-2a76-452d-a88e-f70f7b1c6244</vt:lpwstr>
  </property>
  <property fmtid="{D5CDD505-2E9C-101B-9397-08002B2CF9AE}" pid="13" name="ContentTypeId">
    <vt:lpwstr>0x0101007FF8788FF1C8F44480EAE0721C57599B</vt:lpwstr>
  </property>
  <property fmtid="{D5CDD505-2E9C-101B-9397-08002B2CF9AE}" pid="14" name="MediaServiceImageTags">
    <vt:lpwstr/>
  </property>
</Properties>
</file>